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DE15314-18CD-4702-80D3-63E77BC060D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A3D5E6-A616-4330-B0C1-AA992C1E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 70-летию Курской битвы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5 июля 2013 года исполняется 70 лет со дня начала Курской битвы – крупнейшего сражения Великой Отечественной войны. Поражения гитлеровских войск зимой 1942/43 года под Сталинградом подорвали военную мощь и моральный дух армии и населения Германии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/>
          </a:p>
        </p:txBody>
      </p:sp>
      <p:pic>
        <p:nvPicPr>
          <p:cNvPr id="1026" name="Picture 2" descr="C:\Documents and Settings\Admin\Рабочий стол\цитатд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068488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Курская битва считается одним из ключевых сражений Великой Отечественной войны. В сражении участвовали около двух миллионов человек, шесть тысяч танков и около четырех тысяч самолетов. Именно после победы на Курской дуге стратегическая инициатива в войне перешла на сторону СССР, почти все крупные операции Красной армии стали наступательными, в то время как немецкая армия сдавала позиции.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pic>
        <p:nvPicPr>
          <p:cNvPr id="2050" name="Picture 2" descr="C:\Documents and Settings\Admin\Рабочий стол\d58fba4720f1fc46b420711ecdb5b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48880"/>
            <a:ext cx="4040400" cy="23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Курская битва, длившаяся 50 дней и ночей, с 5 июля по 23 августа 1943 года, по своему масштабу и ожесточению не имеет себе равных в мировой </a:t>
            </a:r>
            <a:r>
              <a:rPr lang="ru-RU" dirty="0" smtClean="0"/>
              <a:t>истории.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Admin\Рабочий стол\0_4cebd_30aeca25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017863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. </a:t>
            </a:r>
            <a:r>
              <a:rPr lang="ru-RU" dirty="0"/>
              <a:t>В сражении на Курской дуге в 43-м участвовали два миллиона человек и шесть тысяч танков. Отвага и мужество советских солдат именно за эти 50 дней и ночей смогли переломить исход всей Великой </a:t>
            </a:r>
            <a:r>
              <a:rPr lang="ru-RU" dirty="0" smtClean="0"/>
              <a:t>Отечественной.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80928"/>
            <a:ext cx="4000000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Именно на Курской дуге произошло самое крупное танковое сражение. Советские войска несли большие потери. Но героически продолжали сражаться.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5122" name="Picture 2" descr="C:\Documents and Settings\Admin\Рабочий стол\ecd48060ae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867309" cy="21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Курская обл., пос. Свобода, мемориал командного пункта Центрального фронта. Стела с наименованием воинских частей, сражавшихся на Центральном фронте в дни курской битвы.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6147" name="Picture 3" descr="C:\Documents and Settings\Admin\Рабочий стол\w_photo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938159" cy="25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Курская обл., </a:t>
            </a:r>
            <a:r>
              <a:rPr lang="ru-RU" dirty="0" err="1" smtClean="0"/>
              <a:t>Поныровский</a:t>
            </a:r>
            <a:r>
              <a:rPr lang="ru-RU" dirty="0" smtClean="0"/>
              <a:t> р-н. Памятник героям-артиллеристам батареи капитана Г.И. </a:t>
            </a:r>
            <a:r>
              <a:rPr lang="ru-RU" dirty="0" err="1" smtClean="0"/>
              <a:t>Игишева</a:t>
            </a:r>
            <a:r>
              <a:rPr lang="ru-RU" dirty="0" smtClean="0"/>
              <a:t>, павшим в боях с фашистскими захватчиками в районе села Тёплое 8 июля 1943г.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7170" name="Picture 2" descr="C:\Documents and Settings\Admin\Рабочий стол\w_photo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3889958" cy="25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Белгородская обл., </a:t>
            </a:r>
            <a:r>
              <a:rPr lang="ru-RU" dirty="0" err="1" smtClean="0"/>
              <a:t>Яковлевский</a:t>
            </a:r>
            <a:r>
              <a:rPr lang="ru-RU" dirty="0" smtClean="0"/>
              <a:t> р-н, 624 километр</a:t>
            </a:r>
            <a:br>
              <a:rPr lang="ru-RU" dirty="0" smtClean="0"/>
            </a:br>
            <a:r>
              <a:rPr lang="ru-RU" dirty="0" smtClean="0"/>
              <a:t>автомагистрали Москва - Белгород. Мемориал советским воинам - героям Курской битвы.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8194" name="Picture 2" descr="C:\Documents and Settings\Admin\Рабочий стол\w_photo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20688"/>
            <a:ext cx="3844049" cy="244800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w_photo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140968"/>
            <a:ext cx="3248158" cy="20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</TotalTime>
  <Words>246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К 70-летию Курской битвы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70-летию Курской битвы</dc:title>
  <dc:creator>User</dc:creator>
  <cp:lastModifiedBy>User</cp:lastModifiedBy>
  <cp:revision>4</cp:revision>
  <dcterms:created xsi:type="dcterms:W3CDTF">2013-10-12T12:38:16Z</dcterms:created>
  <dcterms:modified xsi:type="dcterms:W3CDTF">2013-11-18T10:41:34Z</dcterms:modified>
</cp:coreProperties>
</file>