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63" r:id="rId2"/>
    <p:sldId id="258" r:id="rId3"/>
    <p:sldId id="260" r:id="rId4"/>
    <p:sldId id="261" r:id="rId5"/>
    <p:sldId id="283" r:id="rId6"/>
    <p:sldId id="271" r:id="rId7"/>
    <p:sldId id="282" r:id="rId8"/>
    <p:sldId id="288" r:id="rId9"/>
    <p:sldId id="29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513" autoAdjust="0"/>
  </p:normalViewPr>
  <p:slideViewPr>
    <p:cSldViewPr>
      <p:cViewPr varScale="1">
        <p:scale>
          <a:sx n="64" d="100"/>
          <a:sy n="64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EC013-D1E5-4B4C-9C3E-6B1282298853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3ECAF-D17B-42F9-BA2E-651D24AA32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D0B8C-C5DF-4454-9C31-3956D121CC23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36BFB-7289-4072-84EA-A6E6112049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FF2A-4316-409B-82E1-746AA3C5FEA7}" type="datetime1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CCB3-5E75-481A-88D4-A86A6282EBCE}" type="datetime1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8001-DB90-4545-8D1D-4E3C3D6FEA5E}" type="datetime1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646A-D4CD-4FE1-9DC6-8889FE2C8B34}" type="datetime1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3D9E-7F1E-410D-8F8C-23A210467D0F}" type="datetime1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B819-3907-408A-B9C0-0108727DD0AC}" type="datetime1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AEFB-9E3F-4213-96FA-A55996EAACC7}" type="datetime1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7BB0-A77D-4A3F-B0AE-EF52919D2554}" type="datetime1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9C27-6088-4F78-B378-07F3E08AE510}" type="datetime1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5EE6-6991-422B-A445-F81B67E572D8}" type="datetime1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7A1F-A04E-4665-AE9F-9A48413A8BBB}" type="datetime1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355FC-BBC7-474E-839D-410ED372AFF1}" type="datetime1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spb.ru/allkonkurs/2010/EMC/Work/WWW.3/sc_378_Monahov/Monahov/333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xane.com/shots/solar-system/big1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ZT9JV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3168352" cy="490066"/>
          </a:xfrm>
        </p:spPr>
        <p:txBody>
          <a:bodyPr>
            <a:noAutofit/>
          </a:bodyPr>
          <a:lstStyle/>
          <a:p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rmAutofit/>
          </a:bodyPr>
          <a:lstStyle/>
          <a:p>
            <a:pPr lvl="4">
              <a:buNone/>
            </a:pPr>
            <a:r>
              <a:rPr lang="ru-RU" sz="8800" i="1" dirty="0" smtClean="0">
                <a:solidFill>
                  <a:srgbClr val="FFFF00"/>
                </a:solidFill>
              </a:rPr>
              <a:t>ПЛАНЕТЫ</a:t>
            </a:r>
            <a:r>
              <a:rPr lang="ru-RU" sz="8800" i="1" dirty="0" smtClean="0">
                <a:solidFill>
                  <a:srgbClr val="FFFF00"/>
                </a:solidFill>
              </a:rPr>
              <a:t>.</a:t>
            </a:r>
            <a:endParaRPr lang="ru-RU" sz="8800" i="1" dirty="0" smtClean="0">
              <a:solidFill>
                <a:srgbClr val="FFFF00"/>
              </a:solidFill>
            </a:endParaRPr>
          </a:p>
          <a:p>
            <a:pPr lvl="4">
              <a:buNone/>
            </a:pPr>
            <a:endParaRPr lang="ru-RU" sz="900" i="1" dirty="0" smtClean="0">
              <a:solidFill>
                <a:srgbClr val="FFFF00"/>
              </a:solidFill>
            </a:endParaRPr>
          </a:p>
          <a:p>
            <a:pPr lvl="4">
              <a:buNone/>
            </a:pPr>
            <a:endParaRPr lang="ru-RU" sz="3200" i="1" dirty="0" smtClean="0">
              <a:solidFill>
                <a:srgbClr val="FFFF00"/>
              </a:solidFill>
            </a:endParaRPr>
          </a:p>
          <a:p>
            <a:pPr lvl="4" algn="just">
              <a:buNone/>
            </a:pPr>
            <a:endParaRPr lang="ru-RU" sz="3200" i="1" dirty="0" smtClean="0">
              <a:solidFill>
                <a:srgbClr val="FFFF00"/>
              </a:solidFill>
            </a:endParaRPr>
          </a:p>
          <a:p>
            <a:pPr lvl="4" algn="just">
              <a:buNone/>
            </a:pPr>
            <a:r>
              <a:rPr lang="ru-RU" sz="2400" i="1" dirty="0" smtClean="0">
                <a:solidFill>
                  <a:srgbClr val="FFFF00"/>
                </a:solidFill>
              </a:rPr>
              <a:t>Лысак Иван,</a:t>
            </a:r>
          </a:p>
          <a:p>
            <a:pPr lvl="4" algn="just">
              <a:buNone/>
            </a:pPr>
            <a:r>
              <a:rPr lang="ru-RU" sz="2400" i="1" dirty="0" smtClean="0">
                <a:solidFill>
                  <a:srgbClr val="FFFF00"/>
                </a:solidFill>
              </a:rPr>
              <a:t> ученик 2 «В» класса МОУ «СОШ № 5»</a:t>
            </a:r>
          </a:p>
          <a:p>
            <a:pPr lvl="4" algn="just">
              <a:buNone/>
            </a:pPr>
            <a:r>
              <a:rPr lang="ru-RU" sz="2400" i="1" dirty="0" smtClean="0">
                <a:solidFill>
                  <a:srgbClr val="FFFF00"/>
                </a:solidFill>
              </a:rPr>
              <a:t>г</a:t>
            </a:r>
            <a:r>
              <a:rPr lang="ru-RU" sz="2400" i="1" dirty="0" smtClean="0">
                <a:solidFill>
                  <a:srgbClr val="FFFF00"/>
                </a:solidFill>
              </a:rPr>
              <a:t>. Ухта</a:t>
            </a:r>
            <a:endParaRPr lang="ru-RU" sz="2400" i="1" dirty="0" smtClean="0">
              <a:solidFill>
                <a:srgbClr val="FFFF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1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:\Документы\школа\из интернета\2411-untitled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-396553" y="0"/>
            <a:ext cx="95405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6491063" cy="707678"/>
          </a:xfrm>
        </p:spPr>
        <p:txBody>
          <a:bodyPr>
            <a:noAutofit/>
          </a:bodyPr>
          <a:lstStyle/>
          <a:p>
            <a:r>
              <a:rPr lang="ru-RU" sz="3600" i="1" u="sng" dirty="0" smtClean="0">
                <a:solidFill>
                  <a:schemeClr val="bg1"/>
                </a:solidFill>
              </a:rPr>
              <a:t>Планеты Солнечной системы</a:t>
            </a:r>
            <a:endParaRPr lang="ru-RU" sz="3600" i="1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273051"/>
            <a:ext cx="45719" cy="5960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8075240" cy="5661248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В нашей солнечной системе 9 планет   </a:t>
            </a:r>
          </a:p>
          <a:p>
            <a:r>
              <a:rPr lang="ru-RU" sz="2800" b="1" i="1" dirty="0" smtClean="0"/>
              <a:t>1.Меркурий</a:t>
            </a:r>
          </a:p>
          <a:p>
            <a:r>
              <a:rPr lang="ru-RU" sz="2800" b="1" i="1" dirty="0" smtClean="0"/>
              <a:t>2.Венера</a:t>
            </a:r>
          </a:p>
          <a:p>
            <a:r>
              <a:rPr lang="ru-RU" sz="2800" b="1" i="1" dirty="0" smtClean="0"/>
              <a:t>3.Земля</a:t>
            </a:r>
          </a:p>
          <a:p>
            <a:r>
              <a:rPr lang="ru-RU" sz="2800" b="1" i="1" dirty="0" smtClean="0"/>
              <a:t>4.Марс</a:t>
            </a:r>
          </a:p>
          <a:p>
            <a:r>
              <a:rPr lang="ru-RU" sz="2800" b="1" i="1" dirty="0" smtClean="0"/>
              <a:t>5.Юпитер</a:t>
            </a:r>
          </a:p>
          <a:p>
            <a:r>
              <a:rPr lang="ru-RU" sz="2800" b="1" i="1" dirty="0" smtClean="0"/>
              <a:t>6.Сатурн</a:t>
            </a:r>
          </a:p>
          <a:p>
            <a:r>
              <a:rPr lang="ru-RU" sz="2800" b="1" i="1" dirty="0" smtClean="0"/>
              <a:t>7.Уран</a:t>
            </a:r>
          </a:p>
          <a:p>
            <a:r>
              <a:rPr lang="ru-RU" sz="2800" b="1" i="1" dirty="0" smtClean="0"/>
              <a:t>8.Нептун</a:t>
            </a:r>
          </a:p>
          <a:p>
            <a:r>
              <a:rPr lang="ru-RU" sz="2800" b="1" i="1" dirty="0" smtClean="0"/>
              <a:t>9.Плутон</a:t>
            </a:r>
            <a:endParaRPr lang="ru-RU" sz="2800" b="1" i="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Слайд №13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9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Меркурий</a:t>
            </a:r>
            <a:endParaRPr kumimoji="0" lang="ru-RU" sz="44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Содержимое 5"/>
          <p:cNvSpPr>
            <a:spLocks/>
          </p:cNvSpPr>
          <p:nvPr/>
        </p:nvSpPr>
        <p:spPr bwMode="auto">
          <a:xfrm>
            <a:off x="1" y="1214438"/>
            <a:ext cx="3257550" cy="56435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Меркурий -ближайшая к  солнцу планета. Планета названа в честь бога римского пантеона Меркурия, аналога греческого Гермеса. Вся поверхность испещрена кратерами от метеоритов . Атмосфера отсутствует, днем пекло а ночью очень холодно. Виден с Земли невооруженным глазом.  Известные спутники отсутствуют. Меркурий быстрее остальных планет движется по орбите Солнца, его средняя скорость  172 248 км-час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Содержимое 10"/>
          <p:cNvSpPr>
            <a:spLocks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25" name="Рисунок 7" descr="меркурий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96752"/>
            <a:ext cx="586814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14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Венера</a:t>
            </a:r>
            <a:endParaRPr kumimoji="0" lang="ru-RU" sz="44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1747" name="Содержимое 2"/>
          <p:cNvSpPr>
            <a:spLocks/>
          </p:cNvSpPr>
          <p:nvPr/>
        </p:nvSpPr>
        <p:spPr bwMode="auto">
          <a:xfrm>
            <a:off x="0" y="1340768"/>
            <a:ext cx="4211960" cy="55172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Венера — третий по яркости объект на небе Земли после Солнца и Луны. Планета получила своё название в честь Венеры, богини любви из римского пантеона. Каменистая поверхность покрыта жерлами вулканов, расщелинами и застывшими потоками лавы. В атмосфере преобладает углекислый газ. Атмосферное давление в 90 раз сильнее, чем на земле.  Известных спутников нет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1748" name="Содержимое 4" descr="венер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12776"/>
            <a:ext cx="5004048" cy="544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15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Земля</a:t>
            </a:r>
            <a:endParaRPr kumimoji="0" lang="ru-RU" sz="44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2771" name="Содержимое 5"/>
          <p:cNvSpPr>
            <a:spLocks/>
          </p:cNvSpPr>
          <p:nvPr/>
        </p:nvSpPr>
        <p:spPr bwMode="auto">
          <a:xfrm>
            <a:off x="0" y="1214438"/>
            <a:ext cx="4499992" cy="56435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Земля единственна планета солнечной системы, где есть жидкая вода. Впервые Земля была сфотографирована из космоса в 1959 году аппаратом Эксплорер-6. Первым человеком, увидевшим Землю из космоса, стал в 1961 году Юрий Гагарин. Экипаж Аполлона-8 в 1968 году первым наблюдал восход Земли с лунной орбиты. Известный спутник-Луна.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2772" name="Содержимое 7" descr="замл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464400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16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/>
          </p:cNvSpPr>
          <p:nvPr/>
        </p:nvSpPr>
        <p:spPr bwMode="auto">
          <a:xfrm>
            <a:off x="0" y="1268760"/>
            <a:ext cx="4225157" cy="55892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Планета  названа в честь Марса — древнеримского бога войны. Марс представляет собой громадную красную планету. Сухие каналы марса прорыты ветрами. На поверхности возвышаются вулканы и простираются ударные кратеры.  Атмосфера состоит преимущественно из углекислого газа. Известные спутники: Фобос, Деймос.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3795" name="Содержимое 4" descr="марс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980729"/>
            <a:ext cx="50038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 flipV="1">
            <a:off x="9468544" y="188640"/>
            <a:ext cx="9144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-130941"/>
            <a:ext cx="91440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Марс</a:t>
            </a:r>
            <a:endParaRPr kumimoji="0" lang="ru-RU" sz="18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17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Юпитер</a:t>
            </a:r>
            <a:endParaRPr kumimoji="0" lang="ru-RU" sz="44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0963" name="Содержимое 2"/>
          <p:cNvSpPr>
            <a:spLocks/>
          </p:cNvSpPr>
          <p:nvPr/>
        </p:nvSpPr>
        <p:spPr bwMode="auto">
          <a:xfrm>
            <a:off x="0" y="1285874"/>
            <a:ext cx="4143375" cy="5572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Юпитер- самая большая планета Солнечной системы. Его атмосфера состоит в основном из водорода и гелия. Современное название Юпитера происходит от имени древнеримского верховного бога-громовержца. Юпитер имеет, по крайней мере, 63 спутника, самые крупные из которых — Ио, Европа, Ганимед и Каллисто — были открыты Галилео Галилеем в 1610 году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.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40964" name="Содержимое 4" descr="Юпите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3" y="1143000"/>
            <a:ext cx="500404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18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Сатурн</a:t>
            </a:r>
            <a:endParaRPr kumimoji="0" lang="ru-RU" sz="44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1987" name="Содержимое 2"/>
          <p:cNvSpPr>
            <a:spLocks/>
          </p:cNvSpPr>
          <p:nvPr/>
        </p:nvSpPr>
        <p:spPr bwMode="auto">
          <a:xfrm>
            <a:off x="0" y="1214438"/>
            <a:ext cx="4214813" cy="56435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Сатурн представляет собой большой газовый шар. Он вращается так быстро, что стал выпуклым в районе экватора и сплющился у полюсов. Кольца Сатурна состоят из десятков тысяч фрагментов, образованных застывшими ледяными частицами. Вокруг экватора дуют ураганные ветры.  Известны около 30 основных путников Сатурна. Самый известный- Титан.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41988" name="Содержимое 4" descr="сатур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12776"/>
            <a:ext cx="5004048" cy="544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19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Уран</a:t>
            </a:r>
            <a:endParaRPr kumimoji="0" lang="ru-RU" sz="44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Содержимое 2"/>
          <p:cNvSpPr>
            <a:spLocks/>
          </p:cNvSpPr>
          <p:nvPr/>
        </p:nvSpPr>
        <p:spPr bwMode="auto">
          <a:xfrm>
            <a:off x="0" y="1214438"/>
            <a:ext cx="4286250" cy="56435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400"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Уран был открыт в 1781 году. Его атмосфера состоит из водорода, гелия и метана. Ось вращения - уникальный случай в Солнечной системе – совпадает с плоскостью обращения вокруг Солнца, т.е. она лежит на боку. Это результат столкновения с кометой. Уран имеет 18 известных спутников. Основные: Титания, Оберон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43012" name="Содержимое 4" descr="ура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12776"/>
            <a:ext cx="4860032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20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/>
          </p:cNvSpPr>
          <p:nvPr/>
        </p:nvSpPr>
        <p:spPr bwMode="auto">
          <a:xfrm>
            <a:off x="0" y="0"/>
            <a:ext cx="9144000" cy="1403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Нептун</a:t>
            </a:r>
            <a:endParaRPr kumimoji="0" lang="ru-RU" sz="44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Содержимое 2"/>
          <p:cNvSpPr>
            <a:spLocks/>
          </p:cNvSpPr>
          <p:nvPr/>
        </p:nvSpPr>
        <p:spPr bwMode="auto">
          <a:xfrm>
            <a:off x="0" y="1340768"/>
            <a:ext cx="4572000" cy="5517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400"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Планета Нептун названа в честь римского бога морей. Была открыта в 1846 году, хотя ее, возможно заметил еще Галилей в 1613 году. Атмосфера Нептуна богата ураном. Орбита у него почти круглая. Вокруг планеты видны не ярко выраженные кольца. Имеет 8 известных спутников. Основным считается Тритон.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44036" name="Содержимое 4" descr="непту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4572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21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/>
          </p:cNvSpPr>
          <p:nvPr/>
        </p:nvSpPr>
        <p:spPr bwMode="auto">
          <a:xfrm>
            <a:off x="0" y="0"/>
            <a:ext cx="9144000" cy="1772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Плутон</a:t>
            </a:r>
            <a:r>
              <a:rPr kumimoji="0" lang="ru-RU" sz="4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	</a:t>
            </a:r>
            <a:endParaRPr kumimoji="0" lang="ru-RU" sz="4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Содержимое 2"/>
          <p:cNvSpPr>
            <a:spLocks/>
          </p:cNvSpPr>
          <p:nvPr/>
        </p:nvSpPr>
        <p:spPr bwMode="auto">
          <a:xfrm>
            <a:off x="0" y="1500188"/>
            <a:ext cx="4286250" cy="5357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Tx/>
              <a:buChar char="•"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Со дня своего открытия в 1930 и до 2006 года Плутон считался девятой планетой Солнечной системы. Однако 24 2006 года Плутон был причислен к списку малых планет, так как он не подпадает под определение планеты. Некоторые учёные продолжают считать, что Плутон должен быть переклассифицирован обратно в планету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45060" name="Содержимое 4" descr="Плуто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486003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22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CA1L15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u="sng" dirty="0" smtClean="0">
                <a:solidFill>
                  <a:srgbClr val="FFFF00"/>
                </a:solidFill>
              </a:rPr>
              <a:t>Космос.Что это?</a:t>
            </a:r>
            <a:endParaRPr lang="ru-RU" sz="4000" i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Космос –это огромная вселенная, которая состоит из множества галактик. В одной из таких галактик ,которая  называется Млечный путь находиться наша солнечная система.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80928"/>
            <a:ext cx="820281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3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ап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33337"/>
            <a:ext cx="9144000" cy="6824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u="sng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по счёту от солнца наша планета?</a:t>
            </a:r>
            <a:endParaRPr lang="ru-RU" sz="3600" i="1" u="sng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96753"/>
            <a:ext cx="7772400" cy="2736304"/>
          </a:xfrm>
        </p:spPr>
        <p:txBody>
          <a:bodyPr>
            <a:noAutofit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</a:rPr>
              <a:t>Вопрос : </a:t>
            </a:r>
            <a:r>
              <a:rPr lang="ru-RU" sz="5400" i="1" u="sng" dirty="0" smtClean="0">
                <a:solidFill>
                  <a:srgbClr val="FFC000"/>
                </a:solidFill>
              </a:rPr>
              <a:t>Сколько планет в Солнечной системе?</a:t>
            </a:r>
            <a:endParaRPr lang="ru-RU" sz="5400" i="1" u="sng" dirty="0">
              <a:solidFill>
                <a:srgbClr val="FFC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23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Слайд" r:id="rId4" imgW="4014235" imgH="3010024" progId="PowerPoint.Slide.8">
              <p:embed/>
            </p:oleObj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5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Слайд" r:id="rId4" imgW="4570507" imgH="3427352" progId="PowerPoint.Slide.8">
              <p:embed/>
            </p:oleObj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6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i-main-pic" descr="Картинка 55 из 305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473700"/>
            <a:ext cx="9144000" cy="13843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Галактика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Млечный путь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возникла – 12 миллиардов лет назад,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это небольшая часть Вселенной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7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tx2"/>
          </a:solidFill>
        </p:spPr>
        <p:txBody>
          <a:bodyPr/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Строение солнечной системы.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3" descr="солнечная система.jpg"/>
          <p:cNvPicPr>
            <a:picLocks noChangeAspect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908720"/>
            <a:ext cx="91440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9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Рисунок 1" descr="http://www.rixane.com/shots/solar-system/big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/>
          <p:cNvSpPr txBox="1"/>
          <p:nvPr/>
        </p:nvSpPr>
        <p:spPr>
          <a:xfrm>
            <a:off x="142875" y="142875"/>
            <a:ext cx="2786063" cy="181588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Солнце – раскаленное небесное тело -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звезда 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0" y="5589241"/>
            <a:ext cx="3000375" cy="120032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Возраст Солнца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5 миллиардов лет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7215188" y="0"/>
            <a:ext cx="1928812" cy="138499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Состав: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водород 70 %,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гелий 29 %, азот,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углерод, кислород,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железо  - 1 %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10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i="1" u="sng" dirty="0" smtClean="0">
                <a:solidFill>
                  <a:srgbClr val="C00000"/>
                </a:solidFill>
              </a:rPr>
              <a:t>Солнечная система.</a:t>
            </a:r>
            <a:endParaRPr lang="ru-RU" i="1" u="sng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495800" cy="544522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Солнечная система — крошечная частичка Млечного Пути. Она состоит из Солнца и девяти больших </a:t>
            </a:r>
            <a:r>
              <a:rPr lang="en-US" b="1" i="1" dirty="0" smtClean="0"/>
              <a:t> </a:t>
            </a:r>
            <a:r>
              <a:rPr lang="ru-RU" b="1" i="1" dirty="0" smtClean="0"/>
              <a:t>планет. Каждая планета </a:t>
            </a:r>
            <a:r>
              <a:rPr lang="en-US" b="1" i="1" dirty="0" smtClean="0"/>
              <a:t> </a:t>
            </a:r>
            <a:r>
              <a:rPr lang="ru-RU" b="1" i="1" dirty="0" smtClean="0"/>
              <a:t>движется вокруг Солнца по эллиптической (овальной) орбите. Вокруг Солнца вращаются также тысячи астероидов — глыб льда, покрытых облаком пыли и газов.</a:t>
            </a:r>
            <a:endParaRPr lang="ru-RU" i="1" dirty="0"/>
          </a:p>
        </p:txBody>
      </p:sp>
      <p:pic>
        <p:nvPicPr>
          <p:cNvPr id="5" name="Рисунок 3" descr="солнечная система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1268760"/>
            <a:ext cx="493204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11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0354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5" y="2204864"/>
            <a:ext cx="6659017" cy="3672407"/>
          </a:xfrm>
        </p:spPr>
        <p:txBody>
          <a:bodyPr>
            <a:normAutofit/>
          </a:bodyPr>
          <a:lstStyle/>
          <a:p>
            <a:r>
              <a:rPr lang="ru-RU" i="1" u="sng" cap="none" dirty="0" smtClean="0">
                <a:solidFill>
                  <a:srgbClr val="FFFF00"/>
                </a:solidFill>
              </a:rPr>
              <a:t>Что такое солнечная система?</a:t>
            </a:r>
            <a:endParaRPr lang="ru-RU" i="1" u="sng" cap="none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92697"/>
            <a:ext cx="7772400" cy="1368151"/>
          </a:xfrm>
        </p:spPr>
        <p:txBody>
          <a:bodyPr>
            <a:noAutofit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</a:rPr>
              <a:t>Вопрос :</a:t>
            </a:r>
            <a:endParaRPr lang="ru-RU" sz="5400" i="1" u="sng" dirty="0">
              <a:solidFill>
                <a:srgbClr val="FFFF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№12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778</Words>
  <Application>Microsoft Office PowerPoint</Application>
  <PresentationFormat>Экран (4:3)</PresentationFormat>
  <Paragraphs>97</Paragraphs>
  <Slides>20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Слайд</vt:lpstr>
      <vt:lpstr>Слайд 1</vt:lpstr>
      <vt:lpstr>Космос.Что это?</vt:lpstr>
      <vt:lpstr>Слайд 3</vt:lpstr>
      <vt:lpstr>Слайд 4</vt:lpstr>
      <vt:lpstr>Слайд 5</vt:lpstr>
      <vt:lpstr>Строение солнечной системы.</vt:lpstr>
      <vt:lpstr>Слайд 7</vt:lpstr>
      <vt:lpstr>Солнечная система.</vt:lpstr>
      <vt:lpstr>Что такое солнечная система?</vt:lpstr>
      <vt:lpstr>Планеты Солнечной системы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Какая по счёту от солнца наша планета?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81</cp:revision>
  <dcterms:created xsi:type="dcterms:W3CDTF">2010-12-05T12:05:24Z</dcterms:created>
  <dcterms:modified xsi:type="dcterms:W3CDTF">2013-12-15T16:47:54Z</dcterms:modified>
</cp:coreProperties>
</file>