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Смешение красок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560839" cy="4390355"/>
          </a:xfrm>
          <a:solidFill>
            <a:srgbClr val="FFC000"/>
          </a:solidFill>
        </p:spPr>
      </p:pic>
      <p:sp>
        <p:nvSpPr>
          <p:cNvPr id="8" name="Прямоугольник 7"/>
          <p:cNvSpPr/>
          <p:nvPr/>
        </p:nvSpPr>
        <p:spPr>
          <a:xfrm>
            <a:off x="6228184" y="5085184"/>
            <a:ext cx="28083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Работу </a:t>
            </a:r>
            <a:r>
              <a:rPr lang="ru-RU" sz="1600" dirty="0"/>
              <a:t>выполнила </a:t>
            </a:r>
            <a:r>
              <a:rPr lang="ru-RU" sz="1600" dirty="0" smtClean="0"/>
              <a:t>                                                                      обучающаяся </a:t>
            </a:r>
            <a:r>
              <a:rPr lang="ru-RU" sz="1600" dirty="0"/>
              <a:t>2 «В» класса </a:t>
            </a:r>
          </a:p>
          <a:p>
            <a:r>
              <a:rPr lang="ru-RU" sz="1600" dirty="0" smtClean="0"/>
              <a:t>МОУ </a:t>
            </a:r>
            <a:r>
              <a:rPr lang="ru-RU" sz="1600" dirty="0"/>
              <a:t>Лицей № 107</a:t>
            </a:r>
          </a:p>
          <a:p>
            <a:r>
              <a:rPr lang="ru-RU" sz="1600" dirty="0" err="1" smtClean="0"/>
              <a:t>Масликова</a:t>
            </a:r>
            <a:r>
              <a:rPr lang="ru-RU" sz="1600" dirty="0" smtClean="0"/>
              <a:t> Вера                                                                </a:t>
            </a:r>
            <a:r>
              <a:rPr lang="ru-RU" sz="1600" dirty="0"/>
              <a:t>Руководитель: </a:t>
            </a:r>
            <a:r>
              <a:rPr lang="ru-RU" sz="1600" dirty="0" err="1"/>
              <a:t>Алеева</a:t>
            </a:r>
            <a:r>
              <a:rPr lang="ru-RU" sz="1600" dirty="0"/>
              <a:t> Е. С.</a:t>
            </a:r>
          </a:p>
        </p:txBody>
      </p:sp>
    </p:spTree>
    <p:extLst>
      <p:ext uri="{BB962C8B-B14F-4D97-AF65-F5344CB8AC3E}">
        <p14:creationId xmlns:p14="http://schemas.microsoft.com/office/powerpoint/2010/main" val="4779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Оптическое смешение красок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241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Красный, зеленый и синий – основные цвета в оптическом смешении.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Оптическое смешение цвет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600400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Механическое смешение красок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825044"/>
            <a:ext cx="3960440" cy="226825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Основные цвета при механическом смешивании: красный, синий, жёлтый.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Пример механического смешения цветов с черной краск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6" y="1988840"/>
            <a:ext cx="334686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Результат смешения красного, синего, жёлтого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890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78490"/>
              </p:ext>
            </p:extLst>
          </p:nvPr>
        </p:nvGraphicFramePr>
        <p:xfrm>
          <a:off x="2555776" y="1988840"/>
          <a:ext cx="3814781" cy="4466692"/>
        </p:xfrm>
        <a:graphic>
          <a:graphicData uri="http://schemas.openxmlformats.org/drawingml/2006/table">
            <a:tbl>
              <a:tblPr/>
              <a:tblGrid>
                <a:gridCol w="972693"/>
                <a:gridCol w="691524"/>
                <a:gridCol w="2150564"/>
              </a:tblGrid>
              <a:tr h="29367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 dirty="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Абрикосовый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B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Красный + Охра + Белый (Красный + Жёлтый + Коричневый + Белый)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Бежевый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Белый + Коричневый + Жёлтый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Бирюзовый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D5C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Синий + Зелёный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Горчичный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Жёлтый + Красный + Чёрный + Зелёный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Зелёный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Жёлтый + Голубой или Синий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7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Зелёный Оливковый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Зеленый + Жёлтый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Зелёный Хвойный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96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Зеленый + Жёлтый  + Чёрный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Жёлтый + Красный или Коричневый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7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Коричневый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4B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Красный + Зелёный (Красный + Жёлтый + Синий)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7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Красно-коричневый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232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Красный + Коричневый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Лимонный Желтый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44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Жёлтый + Белый + Зелёный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Оранжевый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Красный + Жёлтый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Охра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72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Жёлтый + Коричневый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Пурпурный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Красный + Синий + Жёлтый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Серый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Белый + Черный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Серый теплый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764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Серый + Охра или Умбра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Серый холодный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45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Серый + Синий или Зелёный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Табачный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711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Жёлтый + Зелёный + Белый + Красный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7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Терракот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3B3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Оранжевый + Коричневый (Красный + Жёлтый + Коричневый)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Фиолетовый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00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Красный + Синий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Хаки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866B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Коричневый + Зелёный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Чёрный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960"/>
                        </a:spcAft>
                      </a:pPr>
                      <a:r>
                        <a:rPr lang="ru-RU" sz="800" dirty="0">
                          <a:solidFill>
                            <a:srgbClr val="51505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Красный + Синий + Зелёный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7" marR="30957" marT="15479" marB="15479" anchor="b">
                    <a:lnL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890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Проведём опыт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26558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Для начала нарисуйте треуголь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7"/>
            <a:ext cx="3096344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Три основных цв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4385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0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36815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 чёрный и белый!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картинки\1281459075_cats_6-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06812"/>
            <a:ext cx="3868304" cy="289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ртинки\b97834591e9bad20a144edaeedc8dc2c_x10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54024"/>
            <a:ext cx="4352032" cy="27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Выводы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«Одно и тоже ли смешение цветов и смешение красок?»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Нет!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Цвет имеет оптическую (физическую) природу, а краска – химическую.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Цветов в природе гораздо больше, чем красок в вашем наборе.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Покупай в коробке краски,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Раскрывай их без опаски,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Сможешь рисовать, раскрасить,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Всё, что нравится, украсить!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168352" cy="4356174"/>
          </a:xfrm>
        </p:spPr>
      </p:pic>
      <p:pic>
        <p:nvPicPr>
          <p:cNvPr id="1026" name="Picture 2" descr="C:\Users\user\Pictures\2013-12-07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174897" cy="436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01208"/>
            <a:ext cx="5486400" cy="7920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Спасибо за внимание !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E:\картинки\iCAN808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12879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6640" cy="129614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Первые шаги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картинки\iCA10H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67" y="1412776"/>
            <a:ext cx="2955209" cy="1944216"/>
          </a:xfrm>
          <a:prstGeom prst="rect">
            <a:avLst/>
          </a:prstGeom>
          <a:noFill/>
        </p:spPr>
      </p:pic>
      <p:pic>
        <p:nvPicPr>
          <p:cNvPr id="1027" name="Picture 3" descr="E:\картинки\iCAJBQCQ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2333948"/>
            <a:ext cx="3459264" cy="2391196"/>
          </a:xfrm>
          <a:prstGeom prst="rect">
            <a:avLst/>
          </a:prstGeom>
          <a:noFill/>
        </p:spPr>
      </p:pic>
      <p:pic>
        <p:nvPicPr>
          <p:cNvPr id="1028" name="Picture 4" descr="E:\картинки\iCAJXAK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416" y="4005064"/>
            <a:ext cx="325306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Творчество великих художников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4752528" cy="13681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Леонардо да Винчи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картинки\леонард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12776"/>
            <a:ext cx="4464496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E:\картинки\леонард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3449959" cy="43018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Рафаэль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картинки\рафаэ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312368" cy="4283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E:\картинки\рафаэл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3"/>
            <a:ext cx="3312368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3528392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Рубенс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картинки\рубен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880" y="404664"/>
            <a:ext cx="4813497" cy="3312369"/>
          </a:xfrm>
          <a:prstGeom prst="rect">
            <a:avLst/>
          </a:prstGeom>
          <a:noFill/>
        </p:spPr>
      </p:pic>
      <p:pic>
        <p:nvPicPr>
          <p:cNvPr id="4099" name="Picture 3" descr="E:\картинки\рубенс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2492" y="3356992"/>
            <a:ext cx="5071508" cy="3261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Андрей Рублев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картинки\руб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6"/>
            <a:ext cx="3168352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E:\картинки\рублев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1"/>
            <a:ext cx="2880320" cy="43641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           </a:t>
            </a:r>
            <a:r>
              <a:rPr lang="ru-RU" sz="3200" b="1" dirty="0" smtClean="0">
                <a:solidFill>
                  <a:srgbClr val="0070C0"/>
                </a:solidFill>
              </a:rPr>
              <a:t>Много в этом мире красок,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                   Тысячи оттенков и тонов…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Методы исследования: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636912"/>
            <a:ext cx="5266928" cy="23762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Изучение литературы;</a:t>
            </a:r>
          </a:p>
          <a:p>
            <a:r>
              <a:rPr lang="ru-RU" dirty="0" smtClean="0"/>
              <a:t>Наблюдение за окружающим миром;</a:t>
            </a:r>
          </a:p>
          <a:p>
            <a:r>
              <a:rPr lang="ru-RU" dirty="0" smtClean="0"/>
              <a:t>Смешивание красок опытным путем.</a:t>
            </a:r>
            <a:endParaRPr lang="ru-RU" dirty="0"/>
          </a:p>
        </p:txBody>
      </p:sp>
      <p:pic>
        <p:nvPicPr>
          <p:cNvPr id="1026" name="Picture 2" descr="C:\Users\user\Pictures\2013-12-07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410445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Загадка солнечного луча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960440" cy="2970330"/>
          </a:xfrm>
        </p:spPr>
      </p:pic>
      <p:pic>
        <p:nvPicPr>
          <p:cNvPr id="1026" name="Picture 2" descr="C:\Users\user\Desktop\картинки\iCAW2NRN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40" y="3573016"/>
            <a:ext cx="47424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Основные цвета солнечного спектра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606550"/>
            <a:ext cx="6992441" cy="47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296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Смешение красок</vt:lpstr>
      <vt:lpstr>Первые шаги  </vt:lpstr>
      <vt:lpstr>Творчество великих художников</vt:lpstr>
      <vt:lpstr>Презентация PowerPoint</vt:lpstr>
      <vt:lpstr>Презентация PowerPoint</vt:lpstr>
      <vt:lpstr>Презентация PowerPoint</vt:lpstr>
      <vt:lpstr>                               Много в этом мире красок,                              Тысячи оттенков и тонов… Методы исследования:</vt:lpstr>
      <vt:lpstr>Загадка солнечного луча</vt:lpstr>
      <vt:lpstr>Основные цвета солнечного спектра</vt:lpstr>
      <vt:lpstr>Оптическое смешение красок</vt:lpstr>
      <vt:lpstr>Механическое смешение красок</vt:lpstr>
      <vt:lpstr>Результат смешения красного, синего, жёлтого</vt:lpstr>
      <vt:lpstr>Проведём опыт</vt:lpstr>
      <vt:lpstr>А чёрный и белый!</vt:lpstr>
      <vt:lpstr>Выводы</vt:lpstr>
      <vt:lpstr>Покупай в коробке краски, Раскрывай их без опаски, Сможешь рисовать, раскрасить, Всё, что нравится, украсить!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Смешение красок</dc:title>
  <dc:creator>user</dc:creator>
  <cp:lastModifiedBy>user</cp:lastModifiedBy>
  <cp:revision>23</cp:revision>
  <dcterms:created xsi:type="dcterms:W3CDTF">2013-12-07T03:35:14Z</dcterms:created>
  <dcterms:modified xsi:type="dcterms:W3CDTF">2013-12-09T03:50:45Z</dcterms:modified>
</cp:coreProperties>
</file>