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63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EE12B4"/>
    <a:srgbClr val="0066F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06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0DA376C3-0992-4537-AB13-BFEA652D3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DDA8084-41F6-4A54-A584-8FE06DDF3E31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Rectangle 2"/>
          <p:cNvSpPr>
            <a:spLocks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DDEBF72-06AA-4CF0-B019-D78028FFCFE7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Rectangle 2"/>
          <p:cNvSpPr>
            <a:spLocks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B87952B-4164-47BC-96FA-504407B762DB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14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B12E6-C4A2-4B61-8BDE-7F2DD7313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8294-1F41-443F-BEBF-422E60417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925FF-ABC7-40FF-A18C-61CBC30B9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2BB6D-D065-45F6-A24C-713B431F3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AFE6C-B4C8-4133-82FA-953EA243D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A66C5-02F9-4311-88BF-96E997260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C8E3A-DCFD-4408-A520-910845FC4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838CA-02A5-4CD9-9ACD-87AC45E2E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E3294-DAD0-4905-A050-3F13A1122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2727C-7391-4215-AECF-0349D9FBC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E9054-4C18-484D-8912-703DB1E47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0360F-08C0-4E9E-AD89-7F88312AF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EEC0A198-92B0-4869-8FF5-02A1063DD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44368" y="827509"/>
            <a:ext cx="4536257" cy="1263650"/>
          </a:xfrm>
        </p:spPr>
        <p:txBody>
          <a:bodyPr/>
          <a:lstStyle/>
          <a:p>
            <a:pPr eaLnBrk="1"/>
            <a:r>
              <a:rPr lang="ru-RU" dirty="0" smtClean="0"/>
              <a:t>Интерактивное пособие </a:t>
            </a:r>
            <a:endParaRPr lang="ru-RU" dirty="0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834756" y="3563813"/>
            <a:ext cx="4245869" cy="3312220"/>
          </a:xfrm>
        </p:spPr>
        <p:txBody>
          <a:bodyPr tIns="0" anchor="ctr"/>
          <a:lstStyle/>
          <a:p>
            <a:pPr marL="0" indent="0" algn="ctr" eaLnBrk="1">
              <a:spcAft>
                <a:spcPct val="0"/>
              </a:spcAft>
            </a:pPr>
            <a:r>
              <a:rPr lang="ru-RU" dirty="0" smtClean="0"/>
              <a:t>Учитель начальных классов МБОУ СОШ №10 им. Т.П.Северова г.Туапсе</a:t>
            </a:r>
          </a:p>
          <a:p>
            <a:pPr marL="0" indent="0" algn="ctr" eaLnBrk="1">
              <a:spcAft>
                <a:spcPct val="0"/>
              </a:spcAft>
            </a:pPr>
            <a:r>
              <a:rPr lang="ru-RU" dirty="0" smtClean="0"/>
              <a:t>Рождественская Надежда Петровна</a:t>
            </a:r>
            <a:endParaRPr lang="ru-RU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538787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6875"/>
            <a:ext cx="5138738" cy="8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775" y="0"/>
            <a:ext cx="4895850" cy="788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52525" y="1403350"/>
            <a:ext cx="3587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3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52525" y="1835150"/>
            <a:ext cx="3587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7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447925" y="1403350"/>
            <a:ext cx="36036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6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447925" y="1835150"/>
            <a:ext cx="36036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8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744913" y="1403350"/>
            <a:ext cx="3587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5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744913" y="1835150"/>
            <a:ext cx="3587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7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0" y="3419475"/>
            <a:ext cx="6477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C00000"/>
                </a:solidFill>
                <a:cs typeface="Arial" charset="0"/>
              </a:rPr>
              <a:t>+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11300" y="3348038"/>
            <a:ext cx="3603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C00000"/>
                </a:solidFill>
                <a:cs typeface="Arial" charset="0"/>
              </a:rPr>
              <a:t>-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879725" y="3419475"/>
            <a:ext cx="36036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+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248150" y="3348038"/>
            <a:ext cx="3603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C00000"/>
                </a:solidFill>
                <a:cs typeface="Arial" charset="0"/>
              </a:rPr>
              <a:t>-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11300" y="4572000"/>
            <a:ext cx="360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8</a:t>
            </a:r>
          </a:p>
        </p:txBody>
      </p:sp>
      <p:cxnSp>
        <p:nvCxnSpPr>
          <p:cNvPr id="17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287338" y="5867400"/>
            <a:ext cx="2592387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008063" y="5364163"/>
            <a:ext cx="11525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7 см</a:t>
            </a:r>
          </a:p>
        </p:txBody>
      </p:sp>
      <p:cxnSp>
        <p:nvCxnSpPr>
          <p:cNvPr id="20" name="Прямая соединительная линия 19"/>
          <p:cNvCxnSpPr>
            <a:cxnSpLocks noChangeShapeType="1"/>
          </p:cNvCxnSpPr>
          <p:nvPr/>
        </p:nvCxnSpPr>
        <p:spPr bwMode="auto">
          <a:xfrm>
            <a:off x="287338" y="6516688"/>
            <a:ext cx="187325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287338" y="7164388"/>
            <a:ext cx="338455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647700" y="6011863"/>
            <a:ext cx="11525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5 см</a:t>
            </a: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1368425" y="6659563"/>
            <a:ext cx="1150938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9 см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6192838" y="1331913"/>
            <a:ext cx="35877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4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6192838" y="1763713"/>
            <a:ext cx="35877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5</a:t>
            </a: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7416800" y="1331913"/>
            <a:ext cx="35877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7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7416800" y="1763713"/>
            <a:ext cx="35877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9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8856663" y="1331913"/>
            <a:ext cx="35877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4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9072563" y="1763713"/>
            <a:ext cx="35877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8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5256213" y="3348038"/>
            <a:ext cx="3587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cs typeface="Arial" charset="0"/>
              </a:rPr>
              <a:t>-</a:t>
            </a:r>
            <a:endParaRPr lang="ru-RU" sz="28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6480175" y="3348038"/>
            <a:ext cx="35877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+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7920038" y="3348038"/>
            <a:ext cx="3587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cs typeface="Arial" charset="0"/>
              </a:rPr>
              <a:t>-</a:t>
            </a:r>
            <a:endParaRPr lang="ru-RU" sz="28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9217025" y="3348038"/>
            <a:ext cx="35877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+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6624638" y="4572000"/>
            <a:ext cx="3603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6</a:t>
            </a:r>
          </a:p>
        </p:txBody>
      </p:sp>
      <p:cxnSp>
        <p:nvCxnSpPr>
          <p:cNvPr id="36" name="Прямая соединительная линия 35"/>
          <p:cNvCxnSpPr>
            <a:cxnSpLocks noChangeShapeType="1"/>
          </p:cNvCxnSpPr>
          <p:nvPr/>
        </p:nvCxnSpPr>
        <p:spPr bwMode="auto">
          <a:xfrm flipV="1">
            <a:off x="5545138" y="5435600"/>
            <a:ext cx="863600" cy="64770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" name="Прямая соединительная линия 39"/>
          <p:cNvCxnSpPr>
            <a:cxnSpLocks noChangeShapeType="1"/>
          </p:cNvCxnSpPr>
          <p:nvPr/>
        </p:nvCxnSpPr>
        <p:spPr bwMode="auto">
          <a:xfrm>
            <a:off x="5545138" y="6083300"/>
            <a:ext cx="1366837" cy="1081088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" name="Прямая соединительная линия 43"/>
          <p:cNvCxnSpPr>
            <a:cxnSpLocks noChangeShapeType="1"/>
          </p:cNvCxnSpPr>
          <p:nvPr/>
        </p:nvCxnSpPr>
        <p:spPr bwMode="auto">
          <a:xfrm flipH="1" flipV="1">
            <a:off x="6408738" y="5435600"/>
            <a:ext cx="503237" cy="1728788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Прямая соединительная линия 46"/>
          <p:cNvCxnSpPr>
            <a:cxnSpLocks noChangeShapeType="1"/>
          </p:cNvCxnSpPr>
          <p:nvPr/>
        </p:nvCxnSpPr>
        <p:spPr bwMode="auto">
          <a:xfrm flipV="1">
            <a:off x="7777163" y="5651500"/>
            <a:ext cx="0" cy="1296988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Прямая соединительная линия 48"/>
          <p:cNvCxnSpPr>
            <a:cxnSpLocks noChangeShapeType="1"/>
          </p:cNvCxnSpPr>
          <p:nvPr/>
        </p:nvCxnSpPr>
        <p:spPr bwMode="auto">
          <a:xfrm>
            <a:off x="7777163" y="5651500"/>
            <a:ext cx="1584325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Прямая соединительная линия 50"/>
          <p:cNvCxnSpPr>
            <a:cxnSpLocks noChangeShapeType="1"/>
          </p:cNvCxnSpPr>
          <p:nvPr/>
        </p:nvCxnSpPr>
        <p:spPr bwMode="auto">
          <a:xfrm>
            <a:off x="7777163" y="6948488"/>
            <a:ext cx="1584325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" name="Прямая соединительная линия 53"/>
          <p:cNvCxnSpPr>
            <a:cxnSpLocks noChangeShapeType="1"/>
          </p:cNvCxnSpPr>
          <p:nvPr/>
        </p:nvCxnSpPr>
        <p:spPr bwMode="auto">
          <a:xfrm flipV="1">
            <a:off x="9361488" y="5651500"/>
            <a:ext cx="0" cy="1296988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/>
      <p:bldP spid="24" grpId="0"/>
      <p:bldP spid="26" grpId="0"/>
      <p:bldP spid="23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27625" cy="69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0" y="0"/>
            <a:ext cx="4968875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76263" y="1763713"/>
            <a:ext cx="863600" cy="50323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1511300" y="1835150"/>
            <a:ext cx="73025" cy="36036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160588" y="1763713"/>
            <a:ext cx="503237" cy="50323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735263" y="1763713"/>
            <a:ext cx="288925" cy="4318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232025" y="1763713"/>
            <a:ext cx="1584325" cy="50323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608513" y="1692275"/>
            <a:ext cx="287337" cy="57467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87338" y="2484438"/>
            <a:ext cx="720725" cy="50165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152525" y="2484438"/>
            <a:ext cx="503238" cy="50165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2016125" y="2484438"/>
            <a:ext cx="1368425" cy="50165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31800" y="2484438"/>
            <a:ext cx="2592388" cy="4318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160588" y="2484438"/>
            <a:ext cx="1727200" cy="50323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032250" y="2484438"/>
            <a:ext cx="720725" cy="50323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3960813" y="4211638"/>
            <a:ext cx="36036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6</a:t>
            </a: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3527425" y="5003800"/>
            <a:ext cx="36036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8</a:t>
            </a: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792163" y="5508625"/>
            <a:ext cx="3603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6</a:t>
            </a: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1008063" y="5508625"/>
            <a:ext cx="6477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см</a:t>
            </a:r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1439863" y="5508625"/>
            <a:ext cx="3603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&lt;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1727200" y="5508625"/>
            <a:ext cx="8651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8</a:t>
            </a:r>
            <a:r>
              <a:rPr lang="en-US" sz="2400" b="1" i="1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2400" b="1" i="1">
                <a:solidFill>
                  <a:srgbClr val="C00000"/>
                </a:solidFill>
                <a:cs typeface="Arial" charset="0"/>
              </a:rPr>
              <a:t>см</a:t>
            </a:r>
          </a:p>
        </p:txBody>
      </p:sp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719138" y="5940425"/>
            <a:ext cx="11525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8 см</a:t>
            </a:r>
            <a:r>
              <a:rPr lang="en-US" sz="2400" b="1" i="1">
                <a:solidFill>
                  <a:srgbClr val="C00000"/>
                </a:solidFill>
                <a:cs typeface="Arial" charset="0"/>
              </a:rPr>
              <a:t> &gt;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cxnSp>
        <p:nvCxnSpPr>
          <p:cNvPr id="12312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5040313" y="0"/>
            <a:ext cx="71437" cy="73088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1727200" y="5940425"/>
            <a:ext cx="8651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6 см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40313" cy="788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875" y="0"/>
            <a:ext cx="5111750" cy="795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317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5040313" y="539750"/>
            <a:ext cx="0" cy="723582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60363" y="1979613"/>
            <a:ext cx="36036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6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76263" y="1979613"/>
            <a:ext cx="3603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C00000"/>
                </a:solidFill>
                <a:cs typeface="Arial" charset="0"/>
              </a:rPr>
              <a:t>+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719138" y="1979613"/>
            <a:ext cx="36036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2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936625" y="2051050"/>
            <a:ext cx="36036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C00000"/>
                </a:solidFill>
                <a:cs typeface="Arial" charset="0"/>
              </a:rPr>
              <a:t>=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152525" y="1979613"/>
            <a:ext cx="287338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8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311525" y="2411413"/>
            <a:ext cx="2889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8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360363" y="4572000"/>
            <a:ext cx="2873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7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576263" y="4572000"/>
            <a:ext cx="2873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-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719138" y="4572000"/>
            <a:ext cx="288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2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936625" y="4643438"/>
            <a:ext cx="28733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C00000"/>
                </a:solidFill>
                <a:cs typeface="Arial" charset="0"/>
              </a:rPr>
              <a:t>=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152525" y="4572000"/>
            <a:ext cx="2873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5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311525" y="5003800"/>
            <a:ext cx="288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5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431800" y="5867400"/>
            <a:ext cx="2873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8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647700" y="5867400"/>
            <a:ext cx="288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-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792163" y="5867400"/>
            <a:ext cx="2873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3</a:t>
            </a: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1152525" y="5867400"/>
            <a:ext cx="2873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4</a:t>
            </a: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1008063" y="5867400"/>
            <a:ext cx="2873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tx1"/>
                </a:solidFill>
                <a:cs typeface="Arial" charset="0"/>
              </a:rPr>
              <a:t>&gt;</a:t>
            </a:r>
            <a:endParaRPr lang="ru-RU" sz="2400" b="1" i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431800" y="6300788"/>
            <a:ext cx="287338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5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792163" y="6300788"/>
            <a:ext cx="2873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9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1008063" y="6300788"/>
            <a:ext cx="2873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-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1152525" y="6300788"/>
            <a:ext cx="287338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3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576263" y="6300788"/>
            <a:ext cx="2873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tx1"/>
                </a:solidFill>
                <a:cs typeface="Arial" charset="0"/>
              </a:rPr>
              <a:t>&lt;</a:t>
            </a:r>
            <a:endParaRPr lang="ru-RU" sz="2400" b="1" i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431800" y="6659563"/>
            <a:ext cx="287338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6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647700" y="6659563"/>
            <a:ext cx="2889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-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792163" y="6659563"/>
            <a:ext cx="2873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2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1152525" y="6659563"/>
            <a:ext cx="287338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4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1008063" y="6732588"/>
            <a:ext cx="28733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tx1"/>
                </a:solidFill>
                <a:cs typeface="Arial" charset="0"/>
              </a:rPr>
              <a:t>=</a:t>
            </a:r>
            <a:endParaRPr lang="ru-RU" sz="2000" b="1" i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2087563" y="5867400"/>
            <a:ext cx="288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5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2303463" y="5867400"/>
            <a:ext cx="2889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C00000"/>
                </a:solidFill>
                <a:cs typeface="Arial" charset="0"/>
              </a:rPr>
              <a:t>+</a:t>
            </a:r>
            <a:endParaRPr lang="ru-RU" sz="20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2447925" y="5867400"/>
            <a:ext cx="2873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3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2808288" y="5867400"/>
            <a:ext cx="2873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8</a:t>
            </a:r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2663825" y="5867400"/>
            <a:ext cx="2889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tx1"/>
                </a:solidFill>
                <a:cs typeface="Arial" charset="0"/>
              </a:rPr>
              <a:t>=</a:t>
            </a:r>
            <a:endParaRPr lang="ru-RU" sz="2000" b="1" i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2087563" y="6300788"/>
            <a:ext cx="2889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7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2303463" y="6300788"/>
            <a:ext cx="2889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C00000"/>
                </a:solidFill>
                <a:cs typeface="Arial" charset="0"/>
              </a:rPr>
              <a:t>+</a:t>
            </a:r>
            <a:endParaRPr lang="ru-RU" sz="20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2447925" y="6300788"/>
            <a:ext cx="287338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3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45" name="Прямоугольник 44"/>
          <p:cNvSpPr>
            <a:spLocks noChangeArrowheads="1"/>
          </p:cNvSpPr>
          <p:nvPr/>
        </p:nvSpPr>
        <p:spPr bwMode="auto">
          <a:xfrm>
            <a:off x="2808288" y="6300788"/>
            <a:ext cx="2873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9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2663825" y="6300788"/>
            <a:ext cx="2889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tx1"/>
                </a:solidFill>
                <a:cs typeface="Arial" charset="0"/>
              </a:rPr>
              <a:t>&gt;</a:t>
            </a:r>
            <a:endParaRPr lang="ru-RU" sz="2400" b="1" i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2087563" y="6732588"/>
            <a:ext cx="2889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8</a:t>
            </a: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2447925" y="6732588"/>
            <a:ext cx="287338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4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49" name="Прямоугольник 48"/>
          <p:cNvSpPr>
            <a:spLocks noChangeArrowheads="1"/>
          </p:cNvSpPr>
          <p:nvPr/>
        </p:nvSpPr>
        <p:spPr bwMode="auto">
          <a:xfrm>
            <a:off x="2663825" y="6732588"/>
            <a:ext cx="2889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C00000"/>
                </a:solidFill>
                <a:cs typeface="Arial" charset="0"/>
              </a:rPr>
              <a:t>+</a:t>
            </a:r>
            <a:endParaRPr lang="ru-RU" sz="20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2808288" y="6732588"/>
            <a:ext cx="2873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5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51" name="Прямоугольник 50"/>
          <p:cNvSpPr>
            <a:spLocks noChangeArrowheads="1"/>
          </p:cNvSpPr>
          <p:nvPr/>
        </p:nvSpPr>
        <p:spPr bwMode="auto">
          <a:xfrm>
            <a:off x="2232025" y="6732588"/>
            <a:ext cx="287338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tx1"/>
                </a:solidFill>
                <a:cs typeface="Arial" charset="0"/>
              </a:rPr>
              <a:t>&lt;</a:t>
            </a:r>
            <a:endParaRPr lang="ru-RU" sz="2400" b="1" i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>
            <a:off x="5545138" y="1979613"/>
            <a:ext cx="2889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6</a:t>
            </a:r>
          </a:p>
        </p:txBody>
      </p:sp>
      <p:sp>
        <p:nvSpPr>
          <p:cNvPr id="53" name="Прямоугольник 52"/>
          <p:cNvSpPr>
            <a:spLocks noChangeArrowheads="1"/>
          </p:cNvSpPr>
          <p:nvPr/>
        </p:nvSpPr>
        <p:spPr bwMode="auto">
          <a:xfrm>
            <a:off x="5761038" y="2051050"/>
            <a:ext cx="2889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C00000"/>
                </a:solidFill>
                <a:cs typeface="Arial" charset="0"/>
              </a:rPr>
              <a:t>+</a:t>
            </a:r>
          </a:p>
        </p:txBody>
      </p: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5903913" y="1979613"/>
            <a:ext cx="2889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2</a:t>
            </a:r>
          </a:p>
        </p:txBody>
      </p:sp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6119813" y="2051050"/>
            <a:ext cx="2889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C00000"/>
                </a:solidFill>
                <a:cs typeface="Arial" charset="0"/>
              </a:rPr>
              <a:t>=</a:t>
            </a:r>
          </a:p>
        </p:txBody>
      </p:sp>
      <p:sp>
        <p:nvSpPr>
          <p:cNvPr id="56" name="Прямоугольник 55"/>
          <p:cNvSpPr>
            <a:spLocks noChangeArrowheads="1"/>
          </p:cNvSpPr>
          <p:nvPr/>
        </p:nvSpPr>
        <p:spPr bwMode="auto">
          <a:xfrm>
            <a:off x="6264275" y="1979613"/>
            <a:ext cx="2889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8</a:t>
            </a:r>
          </a:p>
        </p:txBody>
      </p:sp>
      <p:sp>
        <p:nvSpPr>
          <p:cNvPr id="57" name="Прямоугольник 56"/>
          <p:cNvSpPr>
            <a:spLocks noChangeArrowheads="1"/>
          </p:cNvSpPr>
          <p:nvPr/>
        </p:nvSpPr>
        <p:spPr bwMode="auto">
          <a:xfrm>
            <a:off x="8280400" y="2411413"/>
            <a:ext cx="2889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8</a:t>
            </a:r>
          </a:p>
        </p:txBody>
      </p:sp>
      <p:sp>
        <p:nvSpPr>
          <p:cNvPr id="58" name="Прямоугольник 57"/>
          <p:cNvSpPr>
            <a:spLocks noChangeArrowheads="1"/>
          </p:cNvSpPr>
          <p:nvPr/>
        </p:nvSpPr>
        <p:spPr bwMode="auto">
          <a:xfrm>
            <a:off x="5472113" y="4643438"/>
            <a:ext cx="2889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7</a:t>
            </a:r>
          </a:p>
        </p:txBody>
      </p:sp>
      <p:sp>
        <p:nvSpPr>
          <p:cNvPr id="59" name="Прямоугольник 58"/>
          <p:cNvSpPr>
            <a:spLocks noChangeArrowheads="1"/>
          </p:cNvSpPr>
          <p:nvPr/>
        </p:nvSpPr>
        <p:spPr bwMode="auto">
          <a:xfrm>
            <a:off x="5688013" y="4643438"/>
            <a:ext cx="2889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-</a:t>
            </a:r>
          </a:p>
        </p:txBody>
      </p:sp>
      <p:sp>
        <p:nvSpPr>
          <p:cNvPr id="60" name="Прямоугольник 59"/>
          <p:cNvSpPr>
            <a:spLocks noChangeArrowheads="1"/>
          </p:cNvSpPr>
          <p:nvPr/>
        </p:nvSpPr>
        <p:spPr bwMode="auto">
          <a:xfrm>
            <a:off x="5832475" y="4643438"/>
            <a:ext cx="2889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3</a:t>
            </a:r>
          </a:p>
        </p:txBody>
      </p: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6048375" y="4643438"/>
            <a:ext cx="2889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C00000"/>
                </a:solidFill>
                <a:cs typeface="Arial" charset="0"/>
              </a:rPr>
              <a:t>=</a:t>
            </a:r>
          </a:p>
        </p:txBody>
      </p: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6264275" y="4643438"/>
            <a:ext cx="2889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4</a:t>
            </a: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5545138" y="5867400"/>
            <a:ext cx="288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5</a:t>
            </a: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5761038" y="5940425"/>
            <a:ext cx="2889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C00000"/>
                </a:solidFill>
                <a:cs typeface="Arial" charset="0"/>
              </a:rPr>
              <a:t>+</a:t>
            </a:r>
          </a:p>
        </p:txBody>
      </p: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5976938" y="5867400"/>
            <a:ext cx="288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3</a:t>
            </a: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6192838" y="5940425"/>
            <a:ext cx="288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1"/>
                </a:solidFill>
                <a:cs typeface="Arial" charset="0"/>
              </a:rPr>
              <a:t>*</a:t>
            </a:r>
          </a:p>
        </p:txBody>
      </p: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6335713" y="5867400"/>
            <a:ext cx="288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9</a:t>
            </a:r>
          </a:p>
        </p:txBody>
      </p:sp>
      <p:sp>
        <p:nvSpPr>
          <p:cNvPr id="68" name="Прямоугольник 67"/>
          <p:cNvSpPr>
            <a:spLocks noChangeArrowheads="1"/>
          </p:cNvSpPr>
          <p:nvPr/>
        </p:nvSpPr>
        <p:spPr bwMode="auto">
          <a:xfrm>
            <a:off x="5545138" y="6300788"/>
            <a:ext cx="2889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8</a:t>
            </a:r>
          </a:p>
        </p:txBody>
      </p:sp>
      <p:sp>
        <p:nvSpPr>
          <p:cNvPr id="69" name="Прямоугольник 68"/>
          <p:cNvSpPr>
            <a:spLocks noChangeArrowheads="1"/>
          </p:cNvSpPr>
          <p:nvPr/>
        </p:nvSpPr>
        <p:spPr bwMode="auto">
          <a:xfrm>
            <a:off x="5761038" y="6372225"/>
            <a:ext cx="288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1"/>
                </a:solidFill>
                <a:cs typeface="Arial" charset="0"/>
              </a:rPr>
              <a:t>*</a:t>
            </a:r>
          </a:p>
        </p:txBody>
      </p:sp>
      <p:sp>
        <p:nvSpPr>
          <p:cNvPr id="70" name="Прямоугольник 69"/>
          <p:cNvSpPr>
            <a:spLocks noChangeArrowheads="1"/>
          </p:cNvSpPr>
          <p:nvPr/>
        </p:nvSpPr>
        <p:spPr bwMode="auto">
          <a:xfrm>
            <a:off x="5903913" y="6300788"/>
            <a:ext cx="2889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4</a:t>
            </a:r>
          </a:p>
        </p:txBody>
      </p:sp>
      <p:sp>
        <p:nvSpPr>
          <p:cNvPr id="71" name="Прямоугольник 70"/>
          <p:cNvSpPr>
            <a:spLocks noChangeArrowheads="1"/>
          </p:cNvSpPr>
          <p:nvPr/>
        </p:nvSpPr>
        <p:spPr bwMode="auto">
          <a:xfrm>
            <a:off x="6119813" y="6300788"/>
            <a:ext cx="2889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C00000"/>
                </a:solidFill>
                <a:cs typeface="Arial" charset="0"/>
              </a:rPr>
              <a:t>+</a:t>
            </a:r>
          </a:p>
        </p:txBody>
      </p:sp>
      <p:sp>
        <p:nvSpPr>
          <p:cNvPr id="72" name="Прямоугольник 71"/>
          <p:cNvSpPr>
            <a:spLocks noChangeArrowheads="1"/>
          </p:cNvSpPr>
          <p:nvPr/>
        </p:nvSpPr>
        <p:spPr bwMode="auto">
          <a:xfrm>
            <a:off x="6335713" y="6300788"/>
            <a:ext cx="2889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4</a:t>
            </a:r>
          </a:p>
        </p:txBody>
      </p:sp>
      <p:sp>
        <p:nvSpPr>
          <p:cNvPr id="73" name="Прямоугольник 72"/>
          <p:cNvSpPr>
            <a:spLocks noChangeArrowheads="1"/>
          </p:cNvSpPr>
          <p:nvPr/>
        </p:nvSpPr>
        <p:spPr bwMode="auto">
          <a:xfrm>
            <a:off x="5545138" y="6732588"/>
            <a:ext cx="2889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5</a:t>
            </a:r>
          </a:p>
        </p:txBody>
      </p:sp>
      <p:sp>
        <p:nvSpPr>
          <p:cNvPr id="74" name="Прямоугольник 73"/>
          <p:cNvSpPr>
            <a:spLocks noChangeArrowheads="1"/>
          </p:cNvSpPr>
          <p:nvPr/>
        </p:nvSpPr>
        <p:spPr bwMode="auto">
          <a:xfrm>
            <a:off x="5761038" y="6732588"/>
            <a:ext cx="2889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C00000"/>
                </a:solidFill>
                <a:cs typeface="Arial" charset="0"/>
              </a:rPr>
              <a:t>+</a:t>
            </a:r>
          </a:p>
        </p:txBody>
      </p:sp>
      <p:sp>
        <p:nvSpPr>
          <p:cNvPr id="75" name="Прямоугольник 74"/>
          <p:cNvSpPr>
            <a:spLocks noChangeArrowheads="1"/>
          </p:cNvSpPr>
          <p:nvPr/>
        </p:nvSpPr>
        <p:spPr bwMode="auto">
          <a:xfrm>
            <a:off x="5903913" y="6732588"/>
            <a:ext cx="2889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2</a:t>
            </a:r>
          </a:p>
        </p:txBody>
      </p:sp>
      <p:sp>
        <p:nvSpPr>
          <p:cNvPr id="76" name="Прямоугольник 75"/>
          <p:cNvSpPr>
            <a:spLocks noChangeArrowheads="1"/>
          </p:cNvSpPr>
          <p:nvPr/>
        </p:nvSpPr>
        <p:spPr bwMode="auto">
          <a:xfrm>
            <a:off x="6119813" y="6804025"/>
            <a:ext cx="288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1"/>
                </a:solidFill>
                <a:cs typeface="Arial" charset="0"/>
              </a:rPr>
              <a:t>*</a:t>
            </a:r>
          </a:p>
        </p:txBody>
      </p:sp>
      <p:sp>
        <p:nvSpPr>
          <p:cNvPr id="77" name="Прямоугольник 76"/>
          <p:cNvSpPr>
            <a:spLocks noChangeArrowheads="1"/>
          </p:cNvSpPr>
          <p:nvPr/>
        </p:nvSpPr>
        <p:spPr bwMode="auto">
          <a:xfrm>
            <a:off x="6335713" y="6732588"/>
            <a:ext cx="2889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6</a:t>
            </a:r>
          </a:p>
        </p:txBody>
      </p:sp>
      <p:sp>
        <p:nvSpPr>
          <p:cNvPr id="78" name="Прямоугольник 77"/>
          <p:cNvSpPr>
            <a:spLocks noChangeArrowheads="1"/>
          </p:cNvSpPr>
          <p:nvPr/>
        </p:nvSpPr>
        <p:spPr bwMode="auto">
          <a:xfrm>
            <a:off x="7200900" y="5867400"/>
            <a:ext cx="288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9</a:t>
            </a:r>
          </a:p>
        </p:txBody>
      </p:sp>
      <p:sp>
        <p:nvSpPr>
          <p:cNvPr id="79" name="Прямоугольник 78"/>
          <p:cNvSpPr>
            <a:spLocks noChangeArrowheads="1"/>
          </p:cNvSpPr>
          <p:nvPr/>
        </p:nvSpPr>
        <p:spPr bwMode="auto">
          <a:xfrm>
            <a:off x="7416800" y="5867400"/>
            <a:ext cx="288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-</a:t>
            </a:r>
          </a:p>
        </p:txBody>
      </p:sp>
      <p:sp>
        <p:nvSpPr>
          <p:cNvPr id="80" name="Прямоугольник 79"/>
          <p:cNvSpPr>
            <a:spLocks noChangeArrowheads="1"/>
          </p:cNvSpPr>
          <p:nvPr/>
        </p:nvSpPr>
        <p:spPr bwMode="auto">
          <a:xfrm>
            <a:off x="7561263" y="5867400"/>
            <a:ext cx="288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3</a:t>
            </a:r>
          </a:p>
        </p:txBody>
      </p:sp>
      <p:sp>
        <p:nvSpPr>
          <p:cNvPr id="81" name="Прямоугольник 80"/>
          <p:cNvSpPr>
            <a:spLocks noChangeArrowheads="1"/>
          </p:cNvSpPr>
          <p:nvPr/>
        </p:nvSpPr>
        <p:spPr bwMode="auto">
          <a:xfrm>
            <a:off x="7777163" y="5940425"/>
            <a:ext cx="288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1"/>
                </a:solidFill>
                <a:cs typeface="Arial" charset="0"/>
              </a:rPr>
              <a:t>*</a:t>
            </a:r>
          </a:p>
        </p:txBody>
      </p:sp>
      <p:sp>
        <p:nvSpPr>
          <p:cNvPr id="82" name="Прямоугольник 81"/>
          <p:cNvSpPr>
            <a:spLocks noChangeArrowheads="1"/>
          </p:cNvSpPr>
          <p:nvPr/>
        </p:nvSpPr>
        <p:spPr bwMode="auto">
          <a:xfrm>
            <a:off x="7920038" y="5867400"/>
            <a:ext cx="288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6</a:t>
            </a:r>
          </a:p>
        </p:txBody>
      </p:sp>
      <p:sp>
        <p:nvSpPr>
          <p:cNvPr id="83" name="Прямоугольник 82"/>
          <p:cNvSpPr>
            <a:spLocks noChangeArrowheads="1"/>
          </p:cNvSpPr>
          <p:nvPr/>
        </p:nvSpPr>
        <p:spPr bwMode="auto">
          <a:xfrm>
            <a:off x="7200900" y="6300788"/>
            <a:ext cx="2889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7</a:t>
            </a:r>
          </a:p>
        </p:txBody>
      </p:sp>
      <p:sp>
        <p:nvSpPr>
          <p:cNvPr id="84" name="Прямоугольник 83"/>
          <p:cNvSpPr>
            <a:spLocks noChangeArrowheads="1"/>
          </p:cNvSpPr>
          <p:nvPr/>
        </p:nvSpPr>
        <p:spPr bwMode="auto">
          <a:xfrm>
            <a:off x="7416800" y="6372225"/>
            <a:ext cx="288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1"/>
                </a:solidFill>
                <a:cs typeface="Arial" charset="0"/>
              </a:rPr>
              <a:t>*</a:t>
            </a:r>
          </a:p>
        </p:txBody>
      </p:sp>
      <p:sp>
        <p:nvSpPr>
          <p:cNvPr id="85" name="Прямоугольник 84"/>
          <p:cNvSpPr>
            <a:spLocks noChangeArrowheads="1"/>
          </p:cNvSpPr>
          <p:nvPr/>
        </p:nvSpPr>
        <p:spPr bwMode="auto">
          <a:xfrm>
            <a:off x="7561263" y="6300788"/>
            <a:ext cx="2889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8</a:t>
            </a:r>
          </a:p>
        </p:txBody>
      </p:sp>
      <p:sp>
        <p:nvSpPr>
          <p:cNvPr id="86" name="Прямоугольник 85"/>
          <p:cNvSpPr>
            <a:spLocks noChangeArrowheads="1"/>
          </p:cNvSpPr>
          <p:nvPr/>
        </p:nvSpPr>
        <p:spPr bwMode="auto">
          <a:xfrm>
            <a:off x="7777163" y="6300788"/>
            <a:ext cx="2889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-</a:t>
            </a:r>
          </a:p>
        </p:txBody>
      </p:sp>
      <p:sp>
        <p:nvSpPr>
          <p:cNvPr id="87" name="Прямоугольник 86"/>
          <p:cNvSpPr>
            <a:spLocks noChangeArrowheads="1"/>
          </p:cNvSpPr>
          <p:nvPr/>
        </p:nvSpPr>
        <p:spPr bwMode="auto">
          <a:xfrm>
            <a:off x="7920038" y="6300788"/>
            <a:ext cx="2889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2</a:t>
            </a:r>
          </a:p>
        </p:txBody>
      </p:sp>
      <p:sp>
        <p:nvSpPr>
          <p:cNvPr id="88" name="Прямоугольник 87"/>
          <p:cNvSpPr>
            <a:spLocks noChangeArrowheads="1"/>
          </p:cNvSpPr>
          <p:nvPr/>
        </p:nvSpPr>
        <p:spPr bwMode="auto">
          <a:xfrm>
            <a:off x="7200900" y="6732588"/>
            <a:ext cx="2889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8</a:t>
            </a:r>
          </a:p>
        </p:txBody>
      </p:sp>
      <p:sp>
        <p:nvSpPr>
          <p:cNvPr id="89" name="Прямоугольник 88"/>
          <p:cNvSpPr>
            <a:spLocks noChangeArrowheads="1"/>
          </p:cNvSpPr>
          <p:nvPr/>
        </p:nvSpPr>
        <p:spPr bwMode="auto">
          <a:xfrm>
            <a:off x="7416800" y="6732588"/>
            <a:ext cx="2889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-</a:t>
            </a:r>
          </a:p>
        </p:txBody>
      </p:sp>
      <p:sp>
        <p:nvSpPr>
          <p:cNvPr id="90" name="Прямоугольник 89"/>
          <p:cNvSpPr>
            <a:spLocks noChangeArrowheads="1"/>
          </p:cNvSpPr>
          <p:nvPr/>
        </p:nvSpPr>
        <p:spPr bwMode="auto">
          <a:xfrm>
            <a:off x="7561263" y="6732588"/>
            <a:ext cx="2889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3</a:t>
            </a:r>
          </a:p>
        </p:txBody>
      </p:sp>
      <p:sp>
        <p:nvSpPr>
          <p:cNvPr id="91" name="Прямоугольник 90"/>
          <p:cNvSpPr>
            <a:spLocks noChangeArrowheads="1"/>
          </p:cNvSpPr>
          <p:nvPr/>
        </p:nvSpPr>
        <p:spPr bwMode="auto">
          <a:xfrm>
            <a:off x="7777163" y="6804025"/>
            <a:ext cx="288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1"/>
                </a:solidFill>
                <a:cs typeface="Arial" charset="0"/>
              </a:rPr>
              <a:t>*</a:t>
            </a:r>
          </a:p>
        </p:txBody>
      </p:sp>
      <p:sp>
        <p:nvSpPr>
          <p:cNvPr id="92" name="Прямоугольник 91"/>
          <p:cNvSpPr>
            <a:spLocks noChangeArrowheads="1"/>
          </p:cNvSpPr>
          <p:nvPr/>
        </p:nvSpPr>
        <p:spPr bwMode="auto">
          <a:xfrm>
            <a:off x="7920038" y="6732588"/>
            <a:ext cx="2889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68875" cy="716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3" descr="G:\DOCUME~1\69CD~1\LOCALS~1\Temp\FineReader11\media\imag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3" y="0"/>
            <a:ext cx="5040312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111750" y="2266950"/>
            <a:ext cx="215900" cy="288925"/>
          </a:xfrm>
          <a:prstGeom prst="rect">
            <a:avLst/>
          </a:prstGeom>
          <a:noFill/>
          <a:ln w="508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111750" y="5867400"/>
            <a:ext cx="215900" cy="288925"/>
          </a:xfrm>
          <a:prstGeom prst="rect">
            <a:avLst/>
          </a:prstGeom>
          <a:noFill/>
          <a:ln w="508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688013" y="2987675"/>
            <a:ext cx="288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4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903913" y="2987675"/>
            <a:ext cx="288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+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119813" y="2987675"/>
            <a:ext cx="288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3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335713" y="2987675"/>
            <a:ext cx="288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=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553200" y="2987675"/>
            <a:ext cx="288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7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8280400" y="2987675"/>
            <a:ext cx="15113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7 </a:t>
            </a:r>
            <a:r>
              <a:rPr lang="ru-RU" sz="2400" b="1" i="1">
                <a:solidFill>
                  <a:srgbClr val="C00000"/>
                </a:solidFill>
                <a:cs typeface="Arial" charset="0"/>
              </a:rPr>
              <a:t>марок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472113" y="6588125"/>
            <a:ext cx="288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5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688013" y="6588125"/>
            <a:ext cx="288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-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903913" y="6588125"/>
            <a:ext cx="288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3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119813" y="6588125"/>
            <a:ext cx="288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=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408738" y="6588125"/>
            <a:ext cx="288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2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8280400" y="6588125"/>
            <a:ext cx="288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2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176713" y="2124075"/>
            <a:ext cx="28892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4608513" y="2700338"/>
            <a:ext cx="28892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4464050" y="3492500"/>
            <a:ext cx="28892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4319588" y="3995738"/>
            <a:ext cx="57626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4176713" y="4859338"/>
            <a:ext cx="288925" cy="15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4176713" y="5435600"/>
            <a:ext cx="288925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3816350" y="6227763"/>
            <a:ext cx="288925" cy="15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4176713" y="6804025"/>
            <a:ext cx="28892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Рисунок 2" descr="G:\DOCUME~1\69CD~1\LOCALS~1\Temp\FineReader11\media\image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12775"/>
            <a:ext cx="5256213" cy="849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3" descr="G:\DOCUME~1\69CD~1\LOCALS~1\Temp\FineReader11\media\image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4775" y="-252413"/>
            <a:ext cx="4895850" cy="813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63600" y="1258888"/>
            <a:ext cx="287338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4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63600" y="1692275"/>
            <a:ext cx="2873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5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160588" y="1258888"/>
            <a:ext cx="2873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2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60588" y="1763713"/>
            <a:ext cx="2873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5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455988" y="1331913"/>
            <a:ext cx="2873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7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455988" y="1763713"/>
            <a:ext cx="2873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9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752975" y="1331913"/>
            <a:ext cx="287338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7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679950" y="1763713"/>
            <a:ext cx="6477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10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47700" y="3924300"/>
            <a:ext cx="2873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7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863600" y="3924300"/>
            <a:ext cx="2873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-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008063" y="3924300"/>
            <a:ext cx="2873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3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223963" y="3995738"/>
            <a:ext cx="287337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C00000"/>
                </a:solidFill>
                <a:cs typeface="Arial" charset="0"/>
              </a:rPr>
              <a:t>=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439863" y="3924300"/>
            <a:ext cx="2873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4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727200" y="3924300"/>
            <a:ext cx="79216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(г.)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3455988" y="4427538"/>
            <a:ext cx="2873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4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3816350" y="4427538"/>
            <a:ext cx="122396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гриба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792163" y="5651500"/>
            <a:ext cx="12954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5 см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60363" y="6011863"/>
            <a:ext cx="187166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647700" y="6156325"/>
            <a:ext cx="2873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792163" y="6156325"/>
            <a:ext cx="2873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1"/>
                </a:solidFill>
                <a:cs typeface="Arial" charset="0"/>
              </a:rPr>
              <a:t>+</a:t>
            </a: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1008063" y="6156325"/>
            <a:ext cx="2873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1223963" y="6156325"/>
            <a:ext cx="28733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chemeClr val="tx1"/>
                </a:solidFill>
                <a:cs typeface="Arial" charset="0"/>
              </a:rPr>
              <a:t>=</a:t>
            </a: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1368425" y="6156325"/>
            <a:ext cx="2873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1655763" y="6156325"/>
            <a:ext cx="86518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1"/>
                </a:solidFill>
                <a:cs typeface="Arial" charset="0"/>
              </a:rPr>
              <a:t>(см)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60363" y="6875463"/>
            <a:ext cx="302418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1152525" y="6516688"/>
            <a:ext cx="100806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8 см</a:t>
            </a:r>
          </a:p>
        </p:txBody>
      </p:sp>
      <p:sp>
        <p:nvSpPr>
          <p:cNvPr id="15391" name="Прямоугольник 35"/>
          <p:cNvSpPr>
            <a:spLocks noChangeArrowheads="1"/>
          </p:cNvSpPr>
          <p:nvPr/>
        </p:nvSpPr>
        <p:spPr bwMode="auto">
          <a:xfrm>
            <a:off x="215900" y="5148263"/>
            <a:ext cx="50403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tx1"/>
                </a:solidFill>
                <a:cs typeface="Arial" charset="0"/>
              </a:rPr>
              <a:t>3. Начертить один отрезок 5 см, другой на 3 см больше.</a:t>
            </a: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5976938" y="1331913"/>
            <a:ext cx="2873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8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5976938" y="1763713"/>
            <a:ext cx="2873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9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7200900" y="1403350"/>
            <a:ext cx="2873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7</a:t>
            </a: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7200900" y="1835150"/>
            <a:ext cx="6477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10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8424863" y="1331913"/>
            <a:ext cx="2873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4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8569325" y="1835150"/>
            <a:ext cx="2873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6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9793288" y="1403350"/>
            <a:ext cx="2873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6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9793288" y="1763713"/>
            <a:ext cx="2873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5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45" name="Прямоугольник 44"/>
          <p:cNvSpPr>
            <a:spLocks noChangeArrowheads="1"/>
          </p:cNvSpPr>
          <p:nvPr/>
        </p:nvSpPr>
        <p:spPr bwMode="auto">
          <a:xfrm>
            <a:off x="5761038" y="3995738"/>
            <a:ext cx="2873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6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5903913" y="3995738"/>
            <a:ext cx="2873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+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6119813" y="3995738"/>
            <a:ext cx="2873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3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6264275" y="3995738"/>
            <a:ext cx="287338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=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49" name="Прямоугольник 48"/>
          <p:cNvSpPr>
            <a:spLocks noChangeArrowheads="1"/>
          </p:cNvSpPr>
          <p:nvPr/>
        </p:nvSpPr>
        <p:spPr bwMode="auto">
          <a:xfrm>
            <a:off x="6480175" y="3995738"/>
            <a:ext cx="287338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cs typeface="Arial" charset="0"/>
              </a:rPr>
              <a:t>9</a:t>
            </a:r>
            <a:endParaRPr lang="ru-RU" sz="24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6696075" y="3995738"/>
            <a:ext cx="865188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cs typeface="Arial" charset="0"/>
              </a:rPr>
              <a:t>(</a:t>
            </a:r>
            <a:r>
              <a:rPr lang="ru-RU" sz="2400" b="1">
                <a:solidFill>
                  <a:srgbClr val="C00000"/>
                </a:solidFill>
                <a:cs typeface="Arial" charset="0"/>
              </a:rPr>
              <a:t>ор</a:t>
            </a:r>
            <a:r>
              <a:rPr lang="ru-RU" sz="2000" b="1">
                <a:solidFill>
                  <a:srgbClr val="C00000"/>
                </a:solidFill>
                <a:cs typeface="Arial" charset="0"/>
              </a:rPr>
              <a:t>.)</a:t>
            </a:r>
          </a:p>
        </p:txBody>
      </p:sp>
      <p:sp>
        <p:nvSpPr>
          <p:cNvPr id="51" name="Прямоугольник 50"/>
          <p:cNvSpPr>
            <a:spLocks noChangeArrowheads="1"/>
          </p:cNvSpPr>
          <p:nvPr/>
        </p:nvSpPr>
        <p:spPr bwMode="auto">
          <a:xfrm>
            <a:off x="8353425" y="4427538"/>
            <a:ext cx="122396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9 ор.</a:t>
            </a:r>
          </a:p>
        </p:txBody>
      </p:sp>
      <p:sp>
        <p:nvSpPr>
          <p:cNvPr id="15407" name="Прямоугольник 51"/>
          <p:cNvSpPr>
            <a:spLocks noChangeArrowheads="1"/>
          </p:cNvSpPr>
          <p:nvPr/>
        </p:nvSpPr>
        <p:spPr bwMode="auto">
          <a:xfrm>
            <a:off x="5256213" y="5219700"/>
            <a:ext cx="4824412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tx1"/>
                </a:solidFill>
                <a:cs typeface="Arial" charset="0"/>
              </a:rPr>
              <a:t>3. Начертить один отрезок 9 см, другой на 4 см меньше.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5327650" y="6083300"/>
            <a:ext cx="316865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6264275" y="5724525"/>
            <a:ext cx="100806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9 см</a:t>
            </a:r>
          </a:p>
        </p:txBody>
      </p:sp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5545138" y="6227763"/>
            <a:ext cx="19431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1"/>
                </a:solidFill>
                <a:cs typeface="Arial" charset="0"/>
              </a:rPr>
              <a:t>9 - 4=5 (см)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5327650" y="6948488"/>
            <a:ext cx="187166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>
            <a:spLocks noChangeArrowheads="1"/>
          </p:cNvSpPr>
          <p:nvPr/>
        </p:nvSpPr>
        <p:spPr bwMode="auto">
          <a:xfrm>
            <a:off x="5688013" y="6588125"/>
            <a:ext cx="10080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5 см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8" grpId="0"/>
      <p:bldP spid="30" grpId="0"/>
      <p:bldP spid="31" grpId="0"/>
      <p:bldP spid="32" grpId="0"/>
      <p:bldP spid="33" grpId="0"/>
      <p:bldP spid="34" grpId="0"/>
      <p:bldP spid="38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/>
      <p:bldP spid="55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7995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ima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925" y="0"/>
            <a:ext cx="534670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447925" y="3924300"/>
            <a:ext cx="576263" cy="3603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232025" y="4356100"/>
            <a:ext cx="576263" cy="3603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19138" y="1187450"/>
            <a:ext cx="2873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19138" y="1547813"/>
            <a:ext cx="2873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44688" y="1187450"/>
            <a:ext cx="2873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44688" y="1547813"/>
            <a:ext cx="2873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095625" y="1187450"/>
            <a:ext cx="2873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095625" y="1619250"/>
            <a:ext cx="2873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392613" y="1187450"/>
            <a:ext cx="2873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319588" y="1619250"/>
            <a:ext cx="2873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3744913" y="4140200"/>
            <a:ext cx="2873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800225" y="4067175"/>
            <a:ext cx="2873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03238" y="6516688"/>
            <a:ext cx="576262" cy="3587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079500" y="6227763"/>
            <a:ext cx="1008063" cy="6477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087563" y="6227763"/>
            <a:ext cx="504825" cy="504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592388" y="6083300"/>
            <a:ext cx="935037" cy="6492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272338" y="4356100"/>
            <a:ext cx="863600" cy="6477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545138" y="6156325"/>
            <a:ext cx="26654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7272338" y="3708400"/>
            <a:ext cx="576262" cy="4318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5545138" y="1187450"/>
            <a:ext cx="2873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8</a:t>
            </a: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5545138" y="1547813"/>
            <a:ext cx="2873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8</a:t>
            </a: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6840538" y="1116013"/>
            <a:ext cx="63976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10</a:t>
            </a: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6840538" y="1547813"/>
            <a:ext cx="57626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10</a:t>
            </a: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8424863" y="1116013"/>
            <a:ext cx="2873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4</a:t>
            </a: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8424863" y="1547813"/>
            <a:ext cx="2873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2</a:t>
            </a: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9793288" y="1116013"/>
            <a:ext cx="2873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5</a:t>
            </a:r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9793288" y="1547813"/>
            <a:ext cx="2873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5</a:t>
            </a: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6769100" y="4140200"/>
            <a:ext cx="7191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10</a:t>
            </a:r>
          </a:p>
        </p:txBody>
      </p:sp>
      <p:sp>
        <p:nvSpPr>
          <p:cNvPr id="45" name="Прямоугольник 44"/>
          <p:cNvSpPr>
            <a:spLocks noChangeArrowheads="1"/>
          </p:cNvSpPr>
          <p:nvPr/>
        </p:nvSpPr>
        <p:spPr bwMode="auto">
          <a:xfrm>
            <a:off x="9001125" y="4140200"/>
            <a:ext cx="2873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cs typeface="Arial" charset="0"/>
              </a:rPr>
              <a:t>4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5545138" y="6156325"/>
            <a:ext cx="865187" cy="792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6408738" y="6156325"/>
            <a:ext cx="1800225" cy="792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20" name="Прямоугольник 35"/>
          <p:cNvSpPr>
            <a:spLocks noChangeArrowheads="1"/>
          </p:cNvSpPr>
          <p:nvPr/>
        </p:nvSpPr>
        <p:spPr bwMode="auto">
          <a:xfrm>
            <a:off x="0" y="5580063"/>
            <a:ext cx="46799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tx1"/>
                </a:solidFill>
                <a:cs typeface="Arial" charset="0"/>
              </a:rPr>
              <a:t>3. Начертить незамкнутую ломанную из четырёх </a:t>
            </a:r>
          </a:p>
          <a:p>
            <a:r>
              <a:rPr lang="ru-RU" sz="1400">
                <a:solidFill>
                  <a:schemeClr val="tx1"/>
                </a:solidFill>
                <a:cs typeface="Arial" charset="0"/>
              </a:rPr>
              <a:t>отрезков</a:t>
            </a:r>
          </a:p>
        </p:txBody>
      </p:sp>
      <p:sp>
        <p:nvSpPr>
          <p:cNvPr id="16421" name="Прямоугольник 35"/>
          <p:cNvSpPr>
            <a:spLocks noChangeArrowheads="1"/>
          </p:cNvSpPr>
          <p:nvPr/>
        </p:nvSpPr>
        <p:spPr bwMode="auto">
          <a:xfrm>
            <a:off x="4968875" y="5580063"/>
            <a:ext cx="5111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tx1"/>
                </a:solidFill>
                <a:cs typeface="Arial" charset="0"/>
              </a:rPr>
              <a:t>3. Начертить замкнутую ломанную из трёх отрезков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812925"/>
            <a:ext cx="9070975" cy="4991100"/>
          </a:xfrm>
        </p:spPr>
        <p:txBody>
          <a:bodyPr tIns="0" anchor="ctr"/>
          <a:lstStyle/>
          <a:p>
            <a:pPr marL="0" indent="0" algn="ctr" eaLnBrk="1">
              <a:spcAft>
                <a:spcPct val="0"/>
              </a:spcAft>
            </a:pPr>
            <a:endParaRPr lang="ru-RU" smtClean="0"/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9388"/>
            <a:ext cx="493871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9363" y="6227763"/>
            <a:ext cx="5762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8650" y="6227763"/>
            <a:ext cx="5762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6350" y="6227763"/>
            <a:ext cx="50323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2388" y="5003800"/>
            <a:ext cx="1765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52750" y="900113"/>
            <a:ext cx="4318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1655763" y="2124075"/>
            <a:ext cx="215900" cy="50482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584325" y="2700338"/>
            <a:ext cx="431800" cy="57626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92388" y="3419475"/>
            <a:ext cx="503237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735263" y="1979613"/>
            <a:ext cx="0" cy="6492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384550" y="2051050"/>
            <a:ext cx="0" cy="6492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960813" y="1979613"/>
            <a:ext cx="0" cy="65087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679950" y="1908175"/>
            <a:ext cx="0" cy="65087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816350" y="3132138"/>
            <a:ext cx="720725" cy="14605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95850" y="179388"/>
            <a:ext cx="5184775" cy="691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8600" y="5219700"/>
            <a:ext cx="14049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32700" y="6372225"/>
            <a:ext cx="2232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64500" y="971550"/>
            <a:ext cx="36353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Прямая соединительная линия 29"/>
          <p:cNvCxnSpPr/>
          <p:nvPr/>
        </p:nvCxnSpPr>
        <p:spPr>
          <a:xfrm flipH="1">
            <a:off x="6624638" y="3348038"/>
            <a:ext cx="57626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6696075" y="2700338"/>
            <a:ext cx="57626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6769100" y="1979613"/>
            <a:ext cx="57467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7993063" y="2627313"/>
            <a:ext cx="576262" cy="14446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7920038" y="3348038"/>
            <a:ext cx="576262" cy="14446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9072563" y="3348038"/>
            <a:ext cx="576262" cy="14446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9144000" y="2627313"/>
            <a:ext cx="576263" cy="14446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8928100" y="1908175"/>
            <a:ext cx="649288" cy="7143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1175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2771775"/>
            <a:ext cx="4318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Прямоугольник 8"/>
          <p:cNvSpPr>
            <a:spLocks noChangeArrowheads="1"/>
          </p:cNvSpPr>
          <p:nvPr/>
        </p:nvSpPr>
        <p:spPr bwMode="auto">
          <a:xfrm>
            <a:off x="1655763" y="1403350"/>
            <a:ext cx="431800" cy="503238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0" name="Прямоугольник 9"/>
          <p:cNvSpPr>
            <a:spLocks noChangeArrowheads="1"/>
          </p:cNvSpPr>
          <p:nvPr/>
        </p:nvSpPr>
        <p:spPr bwMode="auto">
          <a:xfrm>
            <a:off x="2303463" y="1403350"/>
            <a:ext cx="433387" cy="503238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1" name="Прямоугольник 10"/>
          <p:cNvSpPr>
            <a:spLocks noChangeArrowheads="1"/>
          </p:cNvSpPr>
          <p:nvPr/>
        </p:nvSpPr>
        <p:spPr bwMode="auto">
          <a:xfrm>
            <a:off x="2952750" y="1403350"/>
            <a:ext cx="431800" cy="503238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2" name="Прямоугольник 11"/>
          <p:cNvSpPr>
            <a:spLocks noChangeArrowheads="1"/>
          </p:cNvSpPr>
          <p:nvPr/>
        </p:nvSpPr>
        <p:spPr bwMode="auto">
          <a:xfrm>
            <a:off x="3600450" y="1403350"/>
            <a:ext cx="431800" cy="503238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3" name="Прямоугольник 12"/>
          <p:cNvSpPr>
            <a:spLocks noChangeArrowheads="1"/>
          </p:cNvSpPr>
          <p:nvPr/>
        </p:nvSpPr>
        <p:spPr bwMode="auto">
          <a:xfrm>
            <a:off x="647700" y="6083300"/>
            <a:ext cx="431800" cy="50482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4" name="Прямоугольник 13"/>
          <p:cNvSpPr>
            <a:spLocks noChangeArrowheads="1"/>
          </p:cNvSpPr>
          <p:nvPr/>
        </p:nvSpPr>
        <p:spPr bwMode="auto">
          <a:xfrm>
            <a:off x="1368425" y="6083300"/>
            <a:ext cx="431800" cy="50482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5" name="Прямоугольник 14"/>
          <p:cNvSpPr>
            <a:spLocks noChangeArrowheads="1"/>
          </p:cNvSpPr>
          <p:nvPr/>
        </p:nvSpPr>
        <p:spPr bwMode="auto">
          <a:xfrm>
            <a:off x="2087563" y="6083300"/>
            <a:ext cx="431800" cy="50482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6" name="Овал 16"/>
          <p:cNvSpPr>
            <a:spLocks noChangeArrowheads="1"/>
          </p:cNvSpPr>
          <p:nvPr/>
        </p:nvSpPr>
        <p:spPr bwMode="auto">
          <a:xfrm>
            <a:off x="3168650" y="5292725"/>
            <a:ext cx="504825" cy="504825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5137" name="Овал 18"/>
          <p:cNvSpPr>
            <a:spLocks noChangeArrowheads="1"/>
          </p:cNvSpPr>
          <p:nvPr/>
        </p:nvSpPr>
        <p:spPr bwMode="auto">
          <a:xfrm>
            <a:off x="4176713" y="5292725"/>
            <a:ext cx="504825" cy="504825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 bwMode="auto">
          <a:xfrm>
            <a:off x="3672160" y="6084093"/>
            <a:ext cx="576064" cy="504056"/>
          </a:xfrm>
          <a:prstGeom prst="triangle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FF0000"/>
            </a:extrusionClr>
          </a:sp3d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 dirty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5488" y="1331913"/>
            <a:ext cx="457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3132138"/>
            <a:ext cx="360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2843213"/>
            <a:ext cx="360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8"/>
          <p:cNvSpPr>
            <a:spLocks noChangeArrowheads="1"/>
          </p:cNvSpPr>
          <p:nvPr/>
        </p:nvSpPr>
        <p:spPr bwMode="auto">
          <a:xfrm>
            <a:off x="2592388" y="2843213"/>
            <a:ext cx="430212" cy="5032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Прямоугольник 8"/>
          <p:cNvSpPr>
            <a:spLocks noChangeArrowheads="1"/>
          </p:cNvSpPr>
          <p:nvPr/>
        </p:nvSpPr>
        <p:spPr bwMode="auto">
          <a:xfrm>
            <a:off x="1800225" y="2843213"/>
            <a:ext cx="430213" cy="5032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Прямоугольник 8"/>
          <p:cNvSpPr>
            <a:spLocks noChangeArrowheads="1"/>
          </p:cNvSpPr>
          <p:nvPr/>
        </p:nvSpPr>
        <p:spPr bwMode="auto">
          <a:xfrm>
            <a:off x="3384550" y="2843213"/>
            <a:ext cx="430213" cy="5032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1750" y="0"/>
            <a:ext cx="4968875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0" name="Прямоугольник 8"/>
          <p:cNvSpPr>
            <a:spLocks noChangeArrowheads="1"/>
          </p:cNvSpPr>
          <p:nvPr/>
        </p:nvSpPr>
        <p:spPr bwMode="auto">
          <a:xfrm>
            <a:off x="6769100" y="4716463"/>
            <a:ext cx="431800" cy="431800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Прямоугольник 8"/>
          <p:cNvSpPr>
            <a:spLocks noChangeArrowheads="1"/>
          </p:cNvSpPr>
          <p:nvPr/>
        </p:nvSpPr>
        <p:spPr bwMode="auto">
          <a:xfrm>
            <a:off x="7561263" y="4716463"/>
            <a:ext cx="431800" cy="431800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Прямоугольник 8"/>
          <p:cNvSpPr>
            <a:spLocks noChangeArrowheads="1"/>
          </p:cNvSpPr>
          <p:nvPr/>
        </p:nvSpPr>
        <p:spPr bwMode="auto">
          <a:xfrm>
            <a:off x="8353425" y="4716463"/>
            <a:ext cx="431800" cy="431800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32925" y="4716463"/>
            <a:ext cx="4349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45138" y="5940425"/>
            <a:ext cx="287337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2475" y="5916613"/>
            <a:ext cx="28733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45138" y="6227763"/>
            <a:ext cx="28733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2475" y="6227763"/>
            <a:ext cx="2857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Равнобедренный треугольник 34"/>
          <p:cNvSpPr/>
          <p:nvPr/>
        </p:nvSpPr>
        <p:spPr bwMode="auto">
          <a:xfrm>
            <a:off x="7272560" y="6156101"/>
            <a:ext cx="288032" cy="288032"/>
          </a:xfrm>
          <a:prstGeom prst="triangle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FF0000"/>
            </a:extrusionClr>
          </a:sp3d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 bwMode="auto">
          <a:xfrm>
            <a:off x="7848624" y="6156101"/>
            <a:ext cx="288032" cy="288032"/>
          </a:xfrm>
          <a:prstGeom prst="triangle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FF0000"/>
            </a:extrusionClr>
          </a:sp3d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7" name="Равнобедренный треугольник 36"/>
          <p:cNvSpPr/>
          <p:nvPr/>
        </p:nvSpPr>
        <p:spPr bwMode="auto">
          <a:xfrm>
            <a:off x="8424688" y="6156101"/>
            <a:ext cx="288032" cy="288032"/>
          </a:xfrm>
          <a:prstGeom prst="triangle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FF0000"/>
            </a:extrusionClr>
          </a:sp3d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 dirty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61038" y="2047875"/>
            <a:ext cx="57467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8738" y="2051050"/>
            <a:ext cx="5413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56438" y="2051050"/>
            <a:ext cx="5429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40" name="Равнобедренный треугольник 38"/>
          <p:cNvSpPr>
            <a:spLocks noChangeArrowheads="1"/>
          </p:cNvSpPr>
          <p:nvPr/>
        </p:nvSpPr>
        <p:spPr bwMode="auto">
          <a:xfrm>
            <a:off x="8208963" y="2051050"/>
            <a:ext cx="576262" cy="5048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41" name="Равнобедренный треугольник 39"/>
          <p:cNvSpPr>
            <a:spLocks noChangeArrowheads="1"/>
          </p:cNvSpPr>
          <p:nvPr/>
        </p:nvSpPr>
        <p:spPr bwMode="auto">
          <a:xfrm>
            <a:off x="8928100" y="2051050"/>
            <a:ext cx="576263" cy="5048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8738" y="2771775"/>
            <a:ext cx="5762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23" grpId="0" animBg="1"/>
      <p:bldP spid="24" grpId="0" animBg="1"/>
      <p:bldP spid="25" grpId="0" animBg="1"/>
      <p:bldP spid="4120" grpId="0" animBg="1"/>
      <p:bldP spid="4121" grpId="0" animBg="1"/>
      <p:bldP spid="41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13313" cy="709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08288" y="2266950"/>
            <a:ext cx="384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1</a:t>
            </a:r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464050" y="2266950"/>
            <a:ext cx="3857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2</a:t>
            </a:r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152525" y="3708400"/>
            <a:ext cx="3841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3</a:t>
            </a:r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464050" y="3635375"/>
            <a:ext cx="3857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4</a:t>
            </a:r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152525" y="2266950"/>
            <a:ext cx="384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4</a:t>
            </a:r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808288" y="3635375"/>
            <a:ext cx="384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5</a:t>
            </a:r>
            <a:endParaRPr lang="ru-RU" sz="280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024188" y="5580063"/>
            <a:ext cx="863600" cy="36036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008063" y="6300788"/>
            <a:ext cx="935037" cy="2159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00" y="0"/>
            <a:ext cx="5165725" cy="709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 flipV="1">
            <a:off x="6264275" y="6227763"/>
            <a:ext cx="792163" cy="14446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8064500" y="6588125"/>
            <a:ext cx="504825" cy="2174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264275" y="2195513"/>
            <a:ext cx="3857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2</a:t>
            </a:r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7993063" y="2266950"/>
            <a:ext cx="384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4</a:t>
            </a:r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9577388" y="2195513"/>
            <a:ext cx="3270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1</a:t>
            </a:r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6264275" y="3563938"/>
            <a:ext cx="3857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5</a:t>
            </a:r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8064500" y="3563938"/>
            <a:ext cx="3857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3</a:t>
            </a:r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9694863" y="3563938"/>
            <a:ext cx="3857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2</a:t>
            </a:r>
            <a:endParaRPr lang="ru-RU" sz="28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40313" cy="748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>
            <a:off x="3384550" y="323850"/>
            <a:ext cx="13366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tx1"/>
                </a:solidFill>
              </a:rPr>
              <a:t>Вариант 1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40088" y="1187450"/>
            <a:ext cx="3270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</a:rPr>
              <a:t>1</a:t>
            </a:r>
            <a:endParaRPr lang="ru-RU" sz="2400" i="1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671888" y="1187450"/>
            <a:ext cx="35718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</a:rPr>
              <a:t>4</a:t>
            </a:r>
            <a:endParaRPr lang="ru-RU" sz="2400" i="1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808288" y="1619250"/>
            <a:ext cx="2841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</a:rPr>
              <a:t>2</a:t>
            </a:r>
            <a:endParaRPr lang="ru-RU" sz="2400" i="1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808288" y="2124075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</a:rPr>
              <a:t>4</a:t>
            </a:r>
            <a:endParaRPr lang="ru-RU" sz="2400" i="1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671888" y="2051050"/>
            <a:ext cx="35718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</a:rPr>
              <a:t>5</a:t>
            </a:r>
            <a:endParaRPr lang="ru-RU" sz="2400" i="1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808288" y="2555875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</a:rPr>
              <a:t>2</a:t>
            </a:r>
            <a:endParaRPr lang="ru-RU" sz="2400" i="1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311525" y="2555875"/>
            <a:ext cx="3571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</a:rPr>
              <a:t>3</a:t>
            </a:r>
            <a:endParaRPr lang="ru-RU" sz="2400" i="1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744913" y="2555875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</a:rPr>
              <a:t>5</a:t>
            </a:r>
            <a:endParaRPr lang="ru-RU" sz="2400" i="1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936625" y="4716463"/>
            <a:ext cx="2447925" cy="2159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3095625" y="6732588"/>
            <a:ext cx="431800" cy="503237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Овал 15"/>
          <p:cNvSpPr>
            <a:spLocks noChangeArrowheads="1"/>
          </p:cNvSpPr>
          <p:nvPr/>
        </p:nvSpPr>
        <p:spPr bwMode="auto">
          <a:xfrm>
            <a:off x="1727200" y="6732588"/>
            <a:ext cx="504825" cy="50323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Овал 16"/>
          <p:cNvSpPr>
            <a:spLocks noChangeArrowheads="1"/>
          </p:cNvSpPr>
          <p:nvPr/>
        </p:nvSpPr>
        <p:spPr bwMode="auto">
          <a:xfrm>
            <a:off x="431800" y="1258888"/>
            <a:ext cx="287338" cy="2889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Овал 17"/>
          <p:cNvSpPr>
            <a:spLocks noChangeArrowheads="1"/>
          </p:cNvSpPr>
          <p:nvPr/>
        </p:nvSpPr>
        <p:spPr bwMode="auto">
          <a:xfrm>
            <a:off x="863600" y="1258888"/>
            <a:ext cx="287338" cy="2889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Овал 18"/>
          <p:cNvSpPr>
            <a:spLocks noChangeArrowheads="1"/>
          </p:cNvSpPr>
          <p:nvPr/>
        </p:nvSpPr>
        <p:spPr bwMode="auto">
          <a:xfrm>
            <a:off x="503238" y="1692275"/>
            <a:ext cx="287337" cy="2873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Овал 19"/>
          <p:cNvSpPr>
            <a:spLocks noChangeArrowheads="1"/>
          </p:cNvSpPr>
          <p:nvPr/>
        </p:nvSpPr>
        <p:spPr bwMode="auto">
          <a:xfrm>
            <a:off x="1295400" y="1258888"/>
            <a:ext cx="287338" cy="2889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Овал 20"/>
          <p:cNvSpPr>
            <a:spLocks noChangeArrowheads="1"/>
          </p:cNvSpPr>
          <p:nvPr/>
        </p:nvSpPr>
        <p:spPr bwMode="auto">
          <a:xfrm>
            <a:off x="863600" y="1692275"/>
            <a:ext cx="288925" cy="2873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Овал 21"/>
          <p:cNvSpPr>
            <a:spLocks noChangeArrowheads="1"/>
          </p:cNvSpPr>
          <p:nvPr/>
        </p:nvSpPr>
        <p:spPr bwMode="auto">
          <a:xfrm>
            <a:off x="503238" y="2195513"/>
            <a:ext cx="287337" cy="2889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Овал 22"/>
          <p:cNvSpPr>
            <a:spLocks noChangeArrowheads="1"/>
          </p:cNvSpPr>
          <p:nvPr/>
        </p:nvSpPr>
        <p:spPr bwMode="auto">
          <a:xfrm>
            <a:off x="863600" y="2195513"/>
            <a:ext cx="287338" cy="2889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Овал 23"/>
          <p:cNvSpPr>
            <a:spLocks noChangeArrowheads="1"/>
          </p:cNvSpPr>
          <p:nvPr/>
        </p:nvSpPr>
        <p:spPr bwMode="auto">
          <a:xfrm>
            <a:off x="1295400" y="2195513"/>
            <a:ext cx="287338" cy="2889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Овал 24"/>
          <p:cNvSpPr>
            <a:spLocks noChangeArrowheads="1"/>
          </p:cNvSpPr>
          <p:nvPr/>
        </p:nvSpPr>
        <p:spPr bwMode="auto">
          <a:xfrm>
            <a:off x="1655763" y="2195513"/>
            <a:ext cx="287337" cy="2889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Овал 25"/>
          <p:cNvSpPr>
            <a:spLocks noChangeArrowheads="1"/>
          </p:cNvSpPr>
          <p:nvPr/>
        </p:nvSpPr>
        <p:spPr bwMode="auto">
          <a:xfrm>
            <a:off x="503238" y="2627313"/>
            <a:ext cx="287337" cy="2889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Овал 26"/>
          <p:cNvSpPr>
            <a:spLocks noChangeArrowheads="1"/>
          </p:cNvSpPr>
          <p:nvPr/>
        </p:nvSpPr>
        <p:spPr bwMode="auto">
          <a:xfrm>
            <a:off x="863600" y="2627313"/>
            <a:ext cx="287338" cy="2889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Овал 27"/>
          <p:cNvSpPr>
            <a:spLocks noChangeArrowheads="1"/>
          </p:cNvSpPr>
          <p:nvPr/>
        </p:nvSpPr>
        <p:spPr bwMode="auto">
          <a:xfrm>
            <a:off x="1727200" y="1258888"/>
            <a:ext cx="287338" cy="288925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Овал 28"/>
          <p:cNvSpPr>
            <a:spLocks noChangeArrowheads="1"/>
          </p:cNvSpPr>
          <p:nvPr/>
        </p:nvSpPr>
        <p:spPr bwMode="auto">
          <a:xfrm>
            <a:off x="1295400" y="1692275"/>
            <a:ext cx="287338" cy="287338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Овал 29"/>
          <p:cNvSpPr>
            <a:spLocks noChangeArrowheads="1"/>
          </p:cNvSpPr>
          <p:nvPr/>
        </p:nvSpPr>
        <p:spPr bwMode="auto">
          <a:xfrm>
            <a:off x="1655763" y="1692275"/>
            <a:ext cx="288925" cy="287338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Овал 30"/>
          <p:cNvSpPr>
            <a:spLocks noChangeArrowheads="1"/>
          </p:cNvSpPr>
          <p:nvPr/>
        </p:nvSpPr>
        <p:spPr bwMode="auto">
          <a:xfrm>
            <a:off x="2087563" y="2195513"/>
            <a:ext cx="287337" cy="288925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Овал 31"/>
          <p:cNvSpPr>
            <a:spLocks noChangeArrowheads="1"/>
          </p:cNvSpPr>
          <p:nvPr/>
        </p:nvSpPr>
        <p:spPr bwMode="auto">
          <a:xfrm>
            <a:off x="1295400" y="2627313"/>
            <a:ext cx="287338" cy="288925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Овал 32"/>
          <p:cNvSpPr>
            <a:spLocks noChangeArrowheads="1"/>
          </p:cNvSpPr>
          <p:nvPr/>
        </p:nvSpPr>
        <p:spPr bwMode="auto">
          <a:xfrm>
            <a:off x="1655763" y="2627313"/>
            <a:ext cx="287337" cy="288925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Овал 33"/>
          <p:cNvSpPr>
            <a:spLocks noChangeArrowheads="1"/>
          </p:cNvSpPr>
          <p:nvPr/>
        </p:nvSpPr>
        <p:spPr bwMode="auto">
          <a:xfrm>
            <a:off x="2087563" y="2627313"/>
            <a:ext cx="287337" cy="288925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875" y="0"/>
            <a:ext cx="5111750" cy="73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9" name="Прямоугольник 3"/>
          <p:cNvSpPr>
            <a:spLocks noChangeArrowheads="1"/>
          </p:cNvSpPr>
          <p:nvPr/>
        </p:nvSpPr>
        <p:spPr bwMode="auto">
          <a:xfrm>
            <a:off x="8569325" y="323850"/>
            <a:ext cx="13366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tx1"/>
                </a:solidFill>
              </a:rPr>
              <a:t>Вариант 2</a:t>
            </a: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5616575" y="1258888"/>
            <a:ext cx="217488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5976938" y="1258888"/>
            <a:ext cx="215900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6408738" y="1258888"/>
            <a:ext cx="214312" cy="28892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6769100" y="1258888"/>
            <a:ext cx="214313" cy="28892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8280400" y="1187450"/>
            <a:ext cx="3556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</a:rPr>
              <a:t>2</a:t>
            </a:r>
            <a:endParaRPr lang="ru-RU" sz="2400" i="1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8785225" y="1187450"/>
            <a:ext cx="3556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</a:rPr>
              <a:t>2</a:t>
            </a:r>
            <a:endParaRPr lang="ru-RU" sz="2400" i="1">
              <a:solidFill>
                <a:srgbClr val="C00000"/>
              </a:solidFill>
            </a:endParaRPr>
          </a:p>
        </p:txBody>
      </p:sp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5616575" y="1763713"/>
            <a:ext cx="217488" cy="2873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5976938" y="1763713"/>
            <a:ext cx="215900" cy="2873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" name="Прямоугольник 44"/>
          <p:cNvSpPr>
            <a:spLocks noChangeArrowheads="1"/>
          </p:cNvSpPr>
          <p:nvPr/>
        </p:nvSpPr>
        <p:spPr bwMode="auto">
          <a:xfrm>
            <a:off x="6408738" y="1763713"/>
            <a:ext cx="215900" cy="2873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6769100" y="1763713"/>
            <a:ext cx="214313" cy="287337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7848600" y="1692275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</a:rPr>
              <a:t>3</a:t>
            </a:r>
            <a:endParaRPr lang="ru-RU" sz="2400" i="1">
              <a:solidFill>
                <a:srgbClr val="C00000"/>
              </a:solidFill>
            </a:endParaRP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8785225" y="1619250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</a:rPr>
              <a:t>4</a:t>
            </a:r>
            <a:endParaRPr lang="ru-RU" sz="2400" i="1">
              <a:solidFill>
                <a:srgbClr val="C00000"/>
              </a:solidFill>
            </a:endParaRPr>
          </a:p>
        </p:txBody>
      </p:sp>
      <p:sp>
        <p:nvSpPr>
          <p:cNvPr id="49" name="Прямоугольник 48"/>
          <p:cNvSpPr>
            <a:spLocks noChangeArrowheads="1"/>
          </p:cNvSpPr>
          <p:nvPr/>
        </p:nvSpPr>
        <p:spPr bwMode="auto">
          <a:xfrm>
            <a:off x="5616575" y="2195513"/>
            <a:ext cx="217488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" name="Прямоугольник 50"/>
          <p:cNvSpPr>
            <a:spLocks noChangeArrowheads="1"/>
          </p:cNvSpPr>
          <p:nvPr/>
        </p:nvSpPr>
        <p:spPr bwMode="auto">
          <a:xfrm>
            <a:off x="5976938" y="2195513"/>
            <a:ext cx="215900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>
            <a:off x="6408738" y="2195513"/>
            <a:ext cx="215900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" name="Прямоугольник 52"/>
          <p:cNvSpPr>
            <a:spLocks noChangeArrowheads="1"/>
          </p:cNvSpPr>
          <p:nvPr/>
        </p:nvSpPr>
        <p:spPr bwMode="auto">
          <a:xfrm>
            <a:off x="6769100" y="2195513"/>
            <a:ext cx="214313" cy="28892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7200900" y="2195513"/>
            <a:ext cx="214313" cy="28892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7848600" y="2124075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</a:rPr>
              <a:t>3</a:t>
            </a:r>
            <a:endParaRPr lang="ru-RU" sz="2400" i="1">
              <a:solidFill>
                <a:srgbClr val="C00000"/>
              </a:solidFill>
            </a:endParaRPr>
          </a:p>
        </p:txBody>
      </p:sp>
      <p:sp>
        <p:nvSpPr>
          <p:cNvPr id="56" name="Прямоугольник 55"/>
          <p:cNvSpPr>
            <a:spLocks noChangeArrowheads="1"/>
          </p:cNvSpPr>
          <p:nvPr/>
        </p:nvSpPr>
        <p:spPr bwMode="auto">
          <a:xfrm>
            <a:off x="8785225" y="2124075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</a:rPr>
              <a:t>3</a:t>
            </a:r>
            <a:endParaRPr lang="ru-RU" sz="2400" i="1">
              <a:solidFill>
                <a:srgbClr val="C00000"/>
              </a:solidFill>
            </a:endParaRPr>
          </a:p>
        </p:txBody>
      </p:sp>
      <p:sp>
        <p:nvSpPr>
          <p:cNvPr id="57" name="Прямоугольник 56"/>
          <p:cNvSpPr>
            <a:spLocks noChangeArrowheads="1"/>
          </p:cNvSpPr>
          <p:nvPr/>
        </p:nvSpPr>
        <p:spPr bwMode="auto">
          <a:xfrm>
            <a:off x="5616575" y="2627313"/>
            <a:ext cx="217488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" name="Прямоугольник 57"/>
          <p:cNvSpPr>
            <a:spLocks noChangeArrowheads="1"/>
          </p:cNvSpPr>
          <p:nvPr/>
        </p:nvSpPr>
        <p:spPr bwMode="auto">
          <a:xfrm>
            <a:off x="5976938" y="2627313"/>
            <a:ext cx="215900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9" name="Прямоугольник 58"/>
          <p:cNvSpPr>
            <a:spLocks noChangeArrowheads="1"/>
          </p:cNvSpPr>
          <p:nvPr/>
        </p:nvSpPr>
        <p:spPr bwMode="auto">
          <a:xfrm>
            <a:off x="6408738" y="2627313"/>
            <a:ext cx="215900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" name="Прямоугольник 59"/>
          <p:cNvSpPr>
            <a:spLocks noChangeArrowheads="1"/>
          </p:cNvSpPr>
          <p:nvPr/>
        </p:nvSpPr>
        <p:spPr bwMode="auto">
          <a:xfrm>
            <a:off x="6769100" y="2627313"/>
            <a:ext cx="215900" cy="2889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7200900" y="2627313"/>
            <a:ext cx="214313" cy="28892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7848600" y="2555875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</a:rPr>
              <a:t>4</a:t>
            </a:r>
            <a:endParaRPr lang="ru-RU" sz="2400" i="1">
              <a:solidFill>
                <a:srgbClr val="C00000"/>
              </a:solidFill>
            </a:endParaRP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8353425" y="2555875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</a:rPr>
              <a:t>1</a:t>
            </a:r>
            <a:endParaRPr lang="ru-RU" sz="2400" i="1">
              <a:solidFill>
                <a:srgbClr val="C00000"/>
              </a:solidFill>
            </a:endParaRP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8856663" y="2555875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</a:rPr>
              <a:t>5</a:t>
            </a:r>
            <a:endParaRPr lang="ru-RU" sz="2400" i="1">
              <a:solidFill>
                <a:srgbClr val="C00000"/>
              </a:solidFill>
            </a:endParaRPr>
          </a:p>
        </p:txBody>
      </p: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5976938" y="5148263"/>
            <a:ext cx="1727200" cy="2159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6192838" y="6948488"/>
            <a:ext cx="360362" cy="360362"/>
          </a:xfrm>
          <a:prstGeom prst="rect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7488238" y="6875463"/>
            <a:ext cx="360362" cy="4333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 animBg="1"/>
      <p:bldP spid="66" grpId="0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11750" cy="745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295400" y="4500563"/>
            <a:ext cx="2160588" cy="2159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19138" y="2987675"/>
            <a:ext cx="3571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C00000"/>
                </a:solidFill>
              </a:rPr>
              <a:t>3</a:t>
            </a:r>
            <a:endParaRPr lang="ru-RU" sz="2800" i="1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08063" y="2987675"/>
            <a:ext cx="3937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&lt;</a:t>
            </a:r>
            <a:endParaRPr lang="ru-RU" sz="280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295400" y="2987675"/>
            <a:ext cx="3857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C00000"/>
                </a:solidFill>
              </a:rPr>
              <a:t>5</a:t>
            </a:r>
            <a:endParaRPr lang="ru-RU" sz="2800" i="1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311525" y="2987675"/>
            <a:ext cx="3603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C00000"/>
                </a:solidFill>
              </a:rPr>
              <a:t>5</a:t>
            </a:r>
            <a:endParaRPr lang="ru-RU" sz="2800" i="1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600450" y="2987675"/>
            <a:ext cx="3937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=</a:t>
            </a:r>
            <a:endParaRPr lang="ru-RU" sz="280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960813" y="2987675"/>
            <a:ext cx="3571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C00000"/>
                </a:solidFill>
              </a:rPr>
              <a:t>5</a:t>
            </a:r>
            <a:endParaRPr lang="ru-RU" sz="2800" i="1">
              <a:solidFill>
                <a:srgbClr val="C0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447925" y="4500563"/>
            <a:ext cx="1006475" cy="100806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295400" y="4716463"/>
            <a:ext cx="1152525" cy="79216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с одним скругленным углом 17"/>
          <p:cNvSpPr/>
          <p:nvPr/>
        </p:nvSpPr>
        <p:spPr bwMode="auto">
          <a:xfrm>
            <a:off x="1871663" y="6804025"/>
            <a:ext cx="1584325" cy="539750"/>
          </a:xfrm>
          <a:prstGeom prst="round1Rect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</a:endParaRPr>
          </a:p>
        </p:txBody>
      </p:sp>
      <p:pic>
        <p:nvPicPr>
          <p:cNvPr id="71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775" y="0"/>
            <a:ext cx="4895850" cy="73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5903913" y="2987675"/>
            <a:ext cx="3571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C00000"/>
                </a:solidFill>
              </a:rPr>
              <a:t>4</a:t>
            </a:r>
            <a:endParaRPr lang="ru-RU" sz="2800" i="1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6192838" y="2987675"/>
            <a:ext cx="3937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=</a:t>
            </a:r>
            <a:endParaRPr lang="ru-RU" sz="280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6480175" y="2987675"/>
            <a:ext cx="3571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C00000"/>
                </a:solidFill>
              </a:rPr>
              <a:t>4</a:t>
            </a:r>
            <a:endParaRPr lang="ru-RU" sz="2800" i="1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8353425" y="2987675"/>
            <a:ext cx="3571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C00000"/>
                </a:solidFill>
              </a:rPr>
              <a:t>5</a:t>
            </a:r>
            <a:endParaRPr lang="ru-RU" sz="2800" i="1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8712200" y="2987675"/>
            <a:ext cx="3952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&gt;</a:t>
            </a:r>
            <a:endParaRPr lang="ru-RU" sz="280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9001125" y="2987675"/>
            <a:ext cx="3571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C00000"/>
                </a:solidFill>
              </a:rPr>
              <a:t>4</a:t>
            </a:r>
            <a:endParaRPr lang="ru-RU" sz="2800" i="1">
              <a:solidFill>
                <a:srgbClr val="C0000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6624638" y="4500563"/>
            <a:ext cx="1223962" cy="93503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848600" y="4572000"/>
            <a:ext cx="1008063" cy="8636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624638" y="5435600"/>
            <a:ext cx="223202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с одним скругленным углом 35"/>
          <p:cNvSpPr/>
          <p:nvPr/>
        </p:nvSpPr>
        <p:spPr bwMode="auto">
          <a:xfrm>
            <a:off x="8569325" y="6875463"/>
            <a:ext cx="1511300" cy="468312"/>
          </a:xfrm>
          <a:prstGeom prst="round1Rect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5388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3" y="0"/>
            <a:ext cx="5040312" cy="716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19138" y="1403350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7338" y="1835150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079500" y="1835150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16125" y="1403350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592388" y="1403350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303463" y="1835150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887788" y="133191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527425" y="1835150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887788" y="1835150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816350" y="3563938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032250" y="3563938"/>
            <a:ext cx="36353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248150" y="3563938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3816350" y="4067175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032250" y="4067175"/>
            <a:ext cx="2873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4248150" y="4067175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3744913" y="4643438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960813" y="4643438"/>
            <a:ext cx="3635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4176713" y="4643438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4392613" y="4643438"/>
            <a:ext cx="3635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4608513" y="4643438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3744913" y="514826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3960813" y="5148263"/>
            <a:ext cx="3635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4176713" y="514826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4392613" y="5148263"/>
            <a:ext cx="3635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4608513" y="514826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3744913" y="5651500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3960813" y="5580063"/>
            <a:ext cx="3635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4176713" y="5651500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4392613" y="5651500"/>
            <a:ext cx="3635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4608513" y="5651500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3744913" y="6156325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4032250" y="6156325"/>
            <a:ext cx="28733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4176713" y="6156325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4392613" y="6156325"/>
            <a:ext cx="3635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4608513" y="6156325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1304" name="Прямоугольник 39"/>
          <p:cNvSpPr>
            <a:spLocks noChangeArrowheads="1"/>
          </p:cNvSpPr>
          <p:nvPr/>
        </p:nvSpPr>
        <p:spPr bwMode="auto">
          <a:xfrm>
            <a:off x="5832475" y="1403350"/>
            <a:ext cx="360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1305" name="Прямоугольник 40"/>
          <p:cNvSpPr>
            <a:spLocks noChangeArrowheads="1"/>
          </p:cNvSpPr>
          <p:nvPr/>
        </p:nvSpPr>
        <p:spPr bwMode="auto">
          <a:xfrm>
            <a:off x="5472113" y="1835150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1306" name="Прямоугольник 41"/>
          <p:cNvSpPr>
            <a:spLocks noChangeArrowheads="1"/>
          </p:cNvSpPr>
          <p:nvPr/>
        </p:nvSpPr>
        <p:spPr bwMode="auto">
          <a:xfrm>
            <a:off x="6119813" y="1835150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1307" name="Прямоугольник 42"/>
          <p:cNvSpPr>
            <a:spLocks noChangeArrowheads="1"/>
          </p:cNvSpPr>
          <p:nvPr/>
        </p:nvSpPr>
        <p:spPr bwMode="auto">
          <a:xfrm>
            <a:off x="7056438" y="1403350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1308" name="Прямоугольник 43"/>
          <p:cNvSpPr>
            <a:spLocks noChangeArrowheads="1"/>
          </p:cNvSpPr>
          <p:nvPr/>
        </p:nvSpPr>
        <p:spPr bwMode="auto">
          <a:xfrm>
            <a:off x="7777163" y="1403350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1309" name="Прямоугольник 44"/>
          <p:cNvSpPr>
            <a:spLocks noChangeArrowheads="1"/>
          </p:cNvSpPr>
          <p:nvPr/>
        </p:nvSpPr>
        <p:spPr bwMode="auto">
          <a:xfrm>
            <a:off x="7416800" y="1835150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1310" name="Прямоугольник 45"/>
          <p:cNvSpPr>
            <a:spLocks noChangeArrowheads="1"/>
          </p:cNvSpPr>
          <p:nvPr/>
        </p:nvSpPr>
        <p:spPr bwMode="auto">
          <a:xfrm>
            <a:off x="8640763" y="1403350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1311" name="Прямоугольник 46"/>
          <p:cNvSpPr>
            <a:spLocks noChangeArrowheads="1"/>
          </p:cNvSpPr>
          <p:nvPr/>
        </p:nvSpPr>
        <p:spPr bwMode="auto">
          <a:xfrm>
            <a:off x="9361488" y="1403350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1312" name="Прямоугольник 47"/>
          <p:cNvSpPr>
            <a:spLocks noChangeArrowheads="1"/>
          </p:cNvSpPr>
          <p:nvPr/>
        </p:nvSpPr>
        <p:spPr bwMode="auto">
          <a:xfrm>
            <a:off x="8640763" y="1835150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1313" name="Прямоугольник 48"/>
          <p:cNvSpPr>
            <a:spLocks noChangeArrowheads="1"/>
          </p:cNvSpPr>
          <p:nvPr/>
        </p:nvSpPr>
        <p:spPr bwMode="auto">
          <a:xfrm>
            <a:off x="9001125" y="1835150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50" name="Равнобедренный треугольник 49"/>
          <p:cNvSpPr>
            <a:spLocks noChangeArrowheads="1"/>
          </p:cNvSpPr>
          <p:nvPr/>
        </p:nvSpPr>
        <p:spPr bwMode="auto">
          <a:xfrm>
            <a:off x="2952750" y="4572000"/>
            <a:ext cx="358775" cy="360363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" name="Овал 50"/>
          <p:cNvSpPr>
            <a:spLocks noChangeArrowheads="1"/>
          </p:cNvSpPr>
          <p:nvPr/>
        </p:nvSpPr>
        <p:spPr bwMode="auto">
          <a:xfrm>
            <a:off x="2952750" y="3635375"/>
            <a:ext cx="287338" cy="28892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16" name="Прямоугольник 51"/>
          <p:cNvSpPr>
            <a:spLocks noChangeArrowheads="1"/>
          </p:cNvSpPr>
          <p:nvPr/>
        </p:nvSpPr>
        <p:spPr bwMode="auto">
          <a:xfrm>
            <a:off x="8928100" y="3563938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5</a:t>
            </a:r>
          </a:p>
        </p:txBody>
      </p:sp>
      <p:cxnSp>
        <p:nvCxnSpPr>
          <p:cNvPr id="54" name="Прямая соединительная линия 53"/>
          <p:cNvCxnSpPr>
            <a:cxnSpLocks noChangeShapeType="1"/>
          </p:cNvCxnSpPr>
          <p:nvPr/>
        </p:nvCxnSpPr>
        <p:spPr bwMode="auto">
          <a:xfrm>
            <a:off x="3095625" y="4067175"/>
            <a:ext cx="288925" cy="360363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56" name="Прямая соединительная линия 55"/>
          <p:cNvCxnSpPr>
            <a:cxnSpLocks noChangeShapeType="1"/>
          </p:cNvCxnSpPr>
          <p:nvPr/>
        </p:nvCxnSpPr>
        <p:spPr bwMode="auto">
          <a:xfrm>
            <a:off x="3455988" y="6083300"/>
            <a:ext cx="288925" cy="360363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57" name="Прямая соединительная линия 56"/>
          <p:cNvCxnSpPr>
            <a:cxnSpLocks noChangeShapeType="1"/>
          </p:cNvCxnSpPr>
          <p:nvPr/>
        </p:nvCxnSpPr>
        <p:spPr bwMode="auto">
          <a:xfrm>
            <a:off x="3095625" y="6083300"/>
            <a:ext cx="288925" cy="360363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1320" name="Прямая соединительная линия 57"/>
          <p:cNvCxnSpPr>
            <a:cxnSpLocks noChangeShapeType="1"/>
          </p:cNvCxnSpPr>
          <p:nvPr/>
        </p:nvCxnSpPr>
        <p:spPr bwMode="auto">
          <a:xfrm>
            <a:off x="8353425" y="4067175"/>
            <a:ext cx="358775" cy="433388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1321" name="Прямая соединительная линия 59"/>
          <p:cNvCxnSpPr>
            <a:cxnSpLocks noChangeShapeType="1"/>
          </p:cNvCxnSpPr>
          <p:nvPr/>
        </p:nvCxnSpPr>
        <p:spPr bwMode="auto">
          <a:xfrm>
            <a:off x="7848600" y="5148263"/>
            <a:ext cx="287338" cy="43180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1322" name="Прямая соединительная линия 60"/>
          <p:cNvCxnSpPr>
            <a:cxnSpLocks noChangeShapeType="1"/>
          </p:cNvCxnSpPr>
          <p:nvPr/>
        </p:nvCxnSpPr>
        <p:spPr bwMode="auto">
          <a:xfrm>
            <a:off x="8208963" y="5219700"/>
            <a:ext cx="287337" cy="43180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1323" name="Прямая соединительная линия 64"/>
          <p:cNvCxnSpPr>
            <a:cxnSpLocks noChangeShapeType="1"/>
          </p:cNvCxnSpPr>
          <p:nvPr/>
        </p:nvCxnSpPr>
        <p:spPr bwMode="auto">
          <a:xfrm>
            <a:off x="7777163" y="6300788"/>
            <a:ext cx="287337" cy="358775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1324" name="Прямая соединительная линия 65"/>
          <p:cNvCxnSpPr>
            <a:cxnSpLocks noChangeShapeType="1"/>
          </p:cNvCxnSpPr>
          <p:nvPr/>
        </p:nvCxnSpPr>
        <p:spPr bwMode="auto">
          <a:xfrm>
            <a:off x="8135938" y="6300788"/>
            <a:ext cx="288925" cy="358775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1325" name="Прямая соединительная линия 66"/>
          <p:cNvCxnSpPr>
            <a:cxnSpLocks noChangeShapeType="1"/>
          </p:cNvCxnSpPr>
          <p:nvPr/>
        </p:nvCxnSpPr>
        <p:spPr bwMode="auto">
          <a:xfrm>
            <a:off x="8424863" y="6300788"/>
            <a:ext cx="287337" cy="358775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69" name="Равнобедренный треугольник 68"/>
          <p:cNvSpPr>
            <a:spLocks noChangeArrowheads="1"/>
          </p:cNvSpPr>
          <p:nvPr/>
        </p:nvSpPr>
        <p:spPr bwMode="auto">
          <a:xfrm>
            <a:off x="3311525" y="4572000"/>
            <a:ext cx="360363" cy="360363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27" name="Равнобедренный треугольник 71"/>
          <p:cNvSpPr>
            <a:spLocks noChangeArrowheads="1"/>
          </p:cNvSpPr>
          <p:nvPr/>
        </p:nvSpPr>
        <p:spPr bwMode="auto">
          <a:xfrm>
            <a:off x="8208963" y="3563938"/>
            <a:ext cx="360362" cy="360362"/>
          </a:xfrm>
          <a:prstGeom prst="triangle">
            <a:avLst>
              <a:gd name="adj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28" name="Равнобедренный треугольник 73"/>
          <p:cNvSpPr>
            <a:spLocks noChangeArrowheads="1"/>
          </p:cNvSpPr>
          <p:nvPr/>
        </p:nvSpPr>
        <p:spPr bwMode="auto">
          <a:xfrm rot="10800000">
            <a:off x="7215188" y="5738813"/>
            <a:ext cx="360362" cy="3603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29" name="Равнобедренный треугольник 74"/>
          <p:cNvSpPr>
            <a:spLocks noChangeArrowheads="1"/>
          </p:cNvSpPr>
          <p:nvPr/>
        </p:nvSpPr>
        <p:spPr bwMode="auto">
          <a:xfrm rot="10800000">
            <a:off x="7704138" y="5724525"/>
            <a:ext cx="360362" cy="3587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30" name="Равнобедренный треугольник 75"/>
          <p:cNvSpPr>
            <a:spLocks noChangeArrowheads="1"/>
          </p:cNvSpPr>
          <p:nvPr/>
        </p:nvSpPr>
        <p:spPr bwMode="auto">
          <a:xfrm rot="10800000">
            <a:off x="8135938" y="5724525"/>
            <a:ext cx="360362" cy="3587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1331" name="Овал 76"/>
          <p:cNvSpPr>
            <a:spLocks noChangeArrowheads="1"/>
          </p:cNvSpPr>
          <p:nvPr/>
        </p:nvSpPr>
        <p:spPr bwMode="auto">
          <a:xfrm>
            <a:off x="7561263" y="4716463"/>
            <a:ext cx="287337" cy="287337"/>
          </a:xfrm>
          <a:prstGeom prst="ellipse">
            <a:avLst/>
          </a:prstGeom>
          <a:solidFill>
            <a:srgbClr val="EE12B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32" name="Овал 77"/>
          <p:cNvSpPr>
            <a:spLocks noChangeArrowheads="1"/>
          </p:cNvSpPr>
          <p:nvPr/>
        </p:nvSpPr>
        <p:spPr bwMode="auto">
          <a:xfrm>
            <a:off x="7920038" y="4716463"/>
            <a:ext cx="288925" cy="287337"/>
          </a:xfrm>
          <a:prstGeom prst="ellipse">
            <a:avLst/>
          </a:prstGeom>
          <a:solidFill>
            <a:srgbClr val="EE12B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9" name="Прямоугольник 78"/>
          <p:cNvSpPr>
            <a:spLocks noChangeArrowheads="1"/>
          </p:cNvSpPr>
          <p:nvPr/>
        </p:nvSpPr>
        <p:spPr bwMode="auto">
          <a:xfrm>
            <a:off x="2087563" y="5148263"/>
            <a:ext cx="215900" cy="287337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" name="Прямоугольник 79"/>
          <p:cNvSpPr>
            <a:spLocks noChangeArrowheads="1"/>
          </p:cNvSpPr>
          <p:nvPr/>
        </p:nvSpPr>
        <p:spPr bwMode="auto">
          <a:xfrm>
            <a:off x="2519363" y="5148263"/>
            <a:ext cx="215900" cy="287337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" name="Прямоугольник 80"/>
          <p:cNvSpPr>
            <a:spLocks noChangeArrowheads="1"/>
          </p:cNvSpPr>
          <p:nvPr/>
        </p:nvSpPr>
        <p:spPr bwMode="auto">
          <a:xfrm>
            <a:off x="2952750" y="5148263"/>
            <a:ext cx="215900" cy="287337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" name="Прямоугольник 81"/>
          <p:cNvSpPr>
            <a:spLocks noChangeArrowheads="1"/>
          </p:cNvSpPr>
          <p:nvPr/>
        </p:nvSpPr>
        <p:spPr bwMode="auto">
          <a:xfrm>
            <a:off x="3384550" y="5148263"/>
            <a:ext cx="215900" cy="287337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" name="Прямоугольник 82"/>
          <p:cNvSpPr>
            <a:spLocks noChangeArrowheads="1"/>
          </p:cNvSpPr>
          <p:nvPr/>
        </p:nvSpPr>
        <p:spPr bwMode="auto">
          <a:xfrm>
            <a:off x="2160588" y="5580063"/>
            <a:ext cx="215900" cy="350837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" name="Прямоугольник 83"/>
          <p:cNvSpPr>
            <a:spLocks noChangeArrowheads="1"/>
          </p:cNvSpPr>
          <p:nvPr/>
        </p:nvSpPr>
        <p:spPr bwMode="auto">
          <a:xfrm>
            <a:off x="2519363" y="5580063"/>
            <a:ext cx="215900" cy="350837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5" name="Прямоугольник 84"/>
          <p:cNvSpPr>
            <a:spLocks noChangeArrowheads="1"/>
          </p:cNvSpPr>
          <p:nvPr/>
        </p:nvSpPr>
        <p:spPr bwMode="auto">
          <a:xfrm>
            <a:off x="2879725" y="5580063"/>
            <a:ext cx="215900" cy="350837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" name="Прямоугольник 51"/>
          <p:cNvSpPr>
            <a:spLocks noChangeArrowheads="1"/>
          </p:cNvSpPr>
          <p:nvPr/>
        </p:nvSpPr>
        <p:spPr bwMode="auto">
          <a:xfrm>
            <a:off x="9144000" y="3635375"/>
            <a:ext cx="3556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77" name="Прямоугольник 51"/>
          <p:cNvSpPr>
            <a:spLocks noChangeArrowheads="1"/>
          </p:cNvSpPr>
          <p:nvPr/>
        </p:nvSpPr>
        <p:spPr bwMode="auto">
          <a:xfrm>
            <a:off x="9361488" y="3563938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8" name="Прямоугольник 51"/>
          <p:cNvSpPr>
            <a:spLocks noChangeArrowheads="1"/>
          </p:cNvSpPr>
          <p:nvPr/>
        </p:nvSpPr>
        <p:spPr bwMode="auto">
          <a:xfrm>
            <a:off x="8928100" y="4140200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86" name="Прямоугольник 51"/>
          <p:cNvSpPr>
            <a:spLocks noChangeArrowheads="1"/>
          </p:cNvSpPr>
          <p:nvPr/>
        </p:nvSpPr>
        <p:spPr bwMode="auto">
          <a:xfrm>
            <a:off x="9144000" y="4140200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87" name="Прямоугольник 51"/>
          <p:cNvSpPr>
            <a:spLocks noChangeArrowheads="1"/>
          </p:cNvSpPr>
          <p:nvPr/>
        </p:nvSpPr>
        <p:spPr bwMode="auto">
          <a:xfrm>
            <a:off x="9361488" y="414020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88" name="Прямоугольник 51"/>
          <p:cNvSpPr>
            <a:spLocks noChangeArrowheads="1"/>
          </p:cNvSpPr>
          <p:nvPr/>
        </p:nvSpPr>
        <p:spPr bwMode="auto">
          <a:xfrm>
            <a:off x="8856663" y="4643438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9" name="Прямоугольник 51"/>
          <p:cNvSpPr>
            <a:spLocks noChangeArrowheads="1"/>
          </p:cNvSpPr>
          <p:nvPr/>
        </p:nvSpPr>
        <p:spPr bwMode="auto">
          <a:xfrm>
            <a:off x="9072563" y="4643438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90" name="Прямоугольник 51"/>
          <p:cNvSpPr>
            <a:spLocks noChangeArrowheads="1"/>
          </p:cNvSpPr>
          <p:nvPr/>
        </p:nvSpPr>
        <p:spPr bwMode="auto">
          <a:xfrm>
            <a:off x="9288463" y="4643438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91" name="Прямоугольник 51"/>
          <p:cNvSpPr>
            <a:spLocks noChangeArrowheads="1"/>
          </p:cNvSpPr>
          <p:nvPr/>
        </p:nvSpPr>
        <p:spPr bwMode="auto">
          <a:xfrm>
            <a:off x="9504363" y="4643438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92" name="Прямоугольник 51"/>
          <p:cNvSpPr>
            <a:spLocks noChangeArrowheads="1"/>
          </p:cNvSpPr>
          <p:nvPr/>
        </p:nvSpPr>
        <p:spPr bwMode="auto">
          <a:xfrm>
            <a:off x="9720263" y="4643438"/>
            <a:ext cx="36036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93" name="Прямоугольник 51"/>
          <p:cNvSpPr>
            <a:spLocks noChangeArrowheads="1"/>
          </p:cNvSpPr>
          <p:nvPr/>
        </p:nvSpPr>
        <p:spPr bwMode="auto">
          <a:xfrm>
            <a:off x="8856663" y="514826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94" name="Прямоугольник 51"/>
          <p:cNvSpPr>
            <a:spLocks noChangeArrowheads="1"/>
          </p:cNvSpPr>
          <p:nvPr/>
        </p:nvSpPr>
        <p:spPr bwMode="auto">
          <a:xfrm>
            <a:off x="9072563" y="514826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95" name="Прямоугольник 51"/>
          <p:cNvSpPr>
            <a:spLocks noChangeArrowheads="1"/>
          </p:cNvSpPr>
          <p:nvPr/>
        </p:nvSpPr>
        <p:spPr bwMode="auto">
          <a:xfrm>
            <a:off x="9217025" y="514826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99" name="Прямоугольник 51"/>
          <p:cNvSpPr>
            <a:spLocks noChangeArrowheads="1"/>
          </p:cNvSpPr>
          <p:nvPr/>
        </p:nvSpPr>
        <p:spPr bwMode="auto">
          <a:xfrm>
            <a:off x="9432925" y="514826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100" name="Прямоугольник 51"/>
          <p:cNvSpPr>
            <a:spLocks noChangeArrowheads="1"/>
          </p:cNvSpPr>
          <p:nvPr/>
        </p:nvSpPr>
        <p:spPr bwMode="auto">
          <a:xfrm>
            <a:off x="9725025" y="514826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1" name="Прямоугольник 51"/>
          <p:cNvSpPr>
            <a:spLocks noChangeArrowheads="1"/>
          </p:cNvSpPr>
          <p:nvPr/>
        </p:nvSpPr>
        <p:spPr bwMode="auto">
          <a:xfrm>
            <a:off x="8856663" y="5724525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02" name="Прямоугольник 51"/>
          <p:cNvSpPr>
            <a:spLocks noChangeArrowheads="1"/>
          </p:cNvSpPr>
          <p:nvPr/>
        </p:nvSpPr>
        <p:spPr bwMode="auto">
          <a:xfrm>
            <a:off x="9072563" y="5724525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103" name="Прямоугольник 51"/>
          <p:cNvSpPr>
            <a:spLocks noChangeArrowheads="1"/>
          </p:cNvSpPr>
          <p:nvPr/>
        </p:nvSpPr>
        <p:spPr bwMode="auto">
          <a:xfrm>
            <a:off x="9288463" y="5724525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04" name="Прямоугольник 51"/>
          <p:cNvSpPr>
            <a:spLocks noChangeArrowheads="1"/>
          </p:cNvSpPr>
          <p:nvPr/>
        </p:nvSpPr>
        <p:spPr bwMode="auto">
          <a:xfrm>
            <a:off x="9504363" y="5724525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105" name="Прямоугольник 51"/>
          <p:cNvSpPr>
            <a:spLocks noChangeArrowheads="1"/>
          </p:cNvSpPr>
          <p:nvPr/>
        </p:nvSpPr>
        <p:spPr bwMode="auto">
          <a:xfrm>
            <a:off x="9725025" y="5724525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7" name="Прямоугольник 51"/>
          <p:cNvSpPr>
            <a:spLocks noChangeArrowheads="1"/>
          </p:cNvSpPr>
          <p:nvPr/>
        </p:nvSpPr>
        <p:spPr bwMode="auto">
          <a:xfrm>
            <a:off x="8856663" y="6300788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08" name="Прямоугольник 51"/>
          <p:cNvSpPr>
            <a:spLocks noChangeArrowheads="1"/>
          </p:cNvSpPr>
          <p:nvPr/>
        </p:nvSpPr>
        <p:spPr bwMode="auto">
          <a:xfrm>
            <a:off x="9072563" y="6300788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109" name="Прямоугольник 51"/>
          <p:cNvSpPr>
            <a:spLocks noChangeArrowheads="1"/>
          </p:cNvSpPr>
          <p:nvPr/>
        </p:nvSpPr>
        <p:spPr bwMode="auto">
          <a:xfrm>
            <a:off x="9288463" y="6300788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10" name="Прямоугольник 51"/>
          <p:cNvSpPr>
            <a:spLocks noChangeArrowheads="1"/>
          </p:cNvSpPr>
          <p:nvPr/>
        </p:nvSpPr>
        <p:spPr bwMode="auto">
          <a:xfrm>
            <a:off x="9504363" y="6300788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111" name="Прямоугольник 51"/>
          <p:cNvSpPr>
            <a:spLocks noChangeArrowheads="1"/>
          </p:cNvSpPr>
          <p:nvPr/>
        </p:nvSpPr>
        <p:spPr bwMode="auto">
          <a:xfrm>
            <a:off x="9725025" y="6300788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11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11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1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1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1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11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11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11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11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11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11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11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11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1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11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11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1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500" fill="hold"/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6" dur="500"/>
                                        <p:tgtEl>
                                          <p:spTgt spid="1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1" dur="500" fill="hold"/>
                                        <p:tgtEl>
                                          <p:spTgt spid="11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11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8" fill="hold">
                      <p:stCondLst>
                        <p:cond delay="indefinite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2" fill="hold">
                      <p:stCondLst>
                        <p:cond delay="indefinite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3" dur="5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5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5" dur="500"/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6" fill="hold">
                      <p:stCondLst>
                        <p:cond delay="indefinite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0" dur="5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2" dur="500"/>
                                        <p:tgtEl>
                                          <p:spTgt spid="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3" fill="hold">
                      <p:stCondLst>
                        <p:cond delay="indefinite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500" fill="hold"/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" fill="hold"/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500"/>
                                        <p:tgtEl>
                                          <p:spTgt spid="1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4" fill="hold">
                      <p:stCondLst>
                        <p:cond delay="indefinite"/>
                      </p:stCondLst>
                      <p:childTnLst>
                        <p:par>
                          <p:cTn id="655" fill="hold">
                            <p:stCondLst>
                              <p:cond delay="0"/>
                            </p:stCondLst>
                            <p:childTnLst>
                              <p:par>
                                <p:cTn id="6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1" fill="hold">
                      <p:stCondLst>
                        <p:cond delay="indefinite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fill="hold">
                      <p:stCondLst>
                        <p:cond delay="indefinite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11304" grpId="0"/>
      <p:bldP spid="11305" grpId="0"/>
      <p:bldP spid="11306" grpId="0"/>
      <p:bldP spid="11307" grpId="0"/>
      <p:bldP spid="11308" grpId="0"/>
      <p:bldP spid="11309" grpId="0"/>
      <p:bldP spid="11310" grpId="0"/>
      <p:bldP spid="11311" grpId="0"/>
      <p:bldP spid="11312" grpId="0"/>
      <p:bldP spid="11313" grpId="0"/>
      <p:bldP spid="50" grpId="0" animBg="1"/>
      <p:bldP spid="51" grpId="0" animBg="1"/>
      <p:bldP spid="11316" grpId="0"/>
      <p:bldP spid="69" grpId="0" animBg="1"/>
      <p:bldP spid="11327" grpId="0" animBg="1"/>
      <p:bldP spid="11328" grpId="0" animBg="1"/>
      <p:bldP spid="11329" grpId="0" animBg="1"/>
      <p:bldP spid="11330" grpId="0" animBg="1"/>
      <p:bldP spid="11331" grpId="0" animBg="1"/>
      <p:bldP spid="11332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76" grpId="0"/>
      <p:bldP spid="77" grpId="0"/>
      <p:bldP spid="78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7" grpId="0"/>
      <p:bldP spid="108" grpId="0"/>
      <p:bldP spid="109" grpId="0"/>
      <p:bldP spid="110" grpId="0"/>
      <p:bldP spid="1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285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875" y="0"/>
            <a:ext cx="511175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19138" y="133191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800225" y="133191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160588" y="133191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879725" y="133191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47700" y="2339975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079500" y="262731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87338" y="2916238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160588" y="2339975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800225" y="262731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160588" y="2916238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600450" y="2339975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3600450" y="262731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3240088" y="2916238"/>
            <a:ext cx="355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871663" y="6804025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87563" y="6804025"/>
            <a:ext cx="304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303463" y="6804025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447925" y="6804025"/>
            <a:ext cx="3635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2663825" y="6804025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6264275" y="133191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6624638" y="133191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7416800" y="133191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35938" y="133191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8496300" y="133191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5688013" y="2339975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5688013" y="262731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5688013" y="2916238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7127875" y="2339975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7127875" y="262731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6769100" y="2916238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8280400" y="2339975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8640763" y="262731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9001125" y="2916238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6911975" y="687546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7127875" y="6875463"/>
            <a:ext cx="3651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7272338" y="687546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7488238" y="6875463"/>
            <a:ext cx="3651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7704138" y="687546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95850" cy="72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3" y="0"/>
            <a:ext cx="5040312" cy="730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H="1" flipV="1">
            <a:off x="3816350" y="2124075"/>
            <a:ext cx="28892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4535488" y="2700338"/>
            <a:ext cx="28892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4535488" y="3348038"/>
            <a:ext cx="28892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3816350" y="3995738"/>
            <a:ext cx="28892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4176713" y="4500563"/>
            <a:ext cx="28892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4176713" y="5075238"/>
            <a:ext cx="288925" cy="15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4535488" y="5651500"/>
            <a:ext cx="288925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960813" y="6659563"/>
            <a:ext cx="792162" cy="15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9288463" y="176371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9288463" y="241141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9288463" y="305911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9288463" y="3708400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9288463" y="4356100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9288463" y="4932363"/>
            <a:ext cx="3651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&lt;</a:t>
            </a:r>
            <a:endParaRPr lang="ru-RU" sz="2400" b="1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9001125" y="5580063"/>
            <a:ext cx="287338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6</a:t>
            </a:r>
            <a:endParaRPr lang="ru-RU" sz="2400" b="1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9288463" y="558006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8</a:t>
            </a:r>
            <a:endParaRPr lang="ru-RU" sz="2400" b="1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9577388" y="558006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9</a:t>
            </a:r>
            <a:endParaRPr lang="ru-RU" sz="2400" b="1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9361488" y="6227763"/>
            <a:ext cx="35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1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35337</TotalTime>
  <Words>441</Words>
  <Application>Microsoft Office PowerPoint</Application>
  <PresentationFormat>Произвольный</PresentationFormat>
  <Paragraphs>362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MS Gothic</vt:lpstr>
      <vt:lpstr>Times New Roman</vt:lpstr>
      <vt:lpstr>Arial Unicode MS</vt:lpstr>
      <vt:lpstr>Тема Office</vt:lpstr>
      <vt:lpstr>Интерактивное пособие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Математика.</dc:title>
  <dc:creator>Home</dc:creator>
  <cp:lastModifiedBy>Home</cp:lastModifiedBy>
  <cp:revision>111</cp:revision>
  <cp:lastPrinted>1601-01-01T00:00:00Z</cp:lastPrinted>
  <dcterms:created xsi:type="dcterms:W3CDTF">2010-10-05T06:44:04Z</dcterms:created>
  <dcterms:modified xsi:type="dcterms:W3CDTF">2014-05-17T14:50:05Z</dcterms:modified>
</cp:coreProperties>
</file>