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7" r:id="rId5"/>
    <p:sldId id="263" r:id="rId6"/>
    <p:sldId id="262" r:id="rId7"/>
    <p:sldId id="259" r:id="rId8"/>
    <p:sldId id="264" r:id="rId9"/>
    <p:sldId id="258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1" d="100"/>
          <a:sy n="81" d="100"/>
        </p:scale>
        <p:origin x="-2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9713C-B4CB-4E5F-97EB-52A3F60A1787}" type="datetimeFigureOut">
              <a:rPr lang="ru-RU" smtClean="0"/>
              <a:pPr/>
              <a:t>19.03.2009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6CC7C-3F59-4D12-B793-F179FB9108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9713C-B4CB-4E5F-97EB-52A3F60A1787}" type="datetimeFigureOut">
              <a:rPr lang="ru-RU" smtClean="0"/>
              <a:pPr/>
              <a:t>19.03.2009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6CC7C-3F59-4D12-B793-F179FB910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9713C-B4CB-4E5F-97EB-52A3F60A1787}" type="datetimeFigureOut">
              <a:rPr lang="ru-RU" smtClean="0"/>
              <a:pPr/>
              <a:t>19.03.2009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6CC7C-3F59-4D12-B793-F179FB910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9713C-B4CB-4E5F-97EB-52A3F60A1787}" type="datetimeFigureOut">
              <a:rPr lang="ru-RU" smtClean="0"/>
              <a:pPr/>
              <a:t>19.03.2009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6CC7C-3F59-4D12-B793-F179FB910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9713C-B4CB-4E5F-97EB-52A3F60A1787}" type="datetimeFigureOut">
              <a:rPr lang="ru-RU" smtClean="0"/>
              <a:pPr/>
              <a:t>19.03.2009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6CC7C-3F59-4D12-B793-F179FB9108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9713C-B4CB-4E5F-97EB-52A3F60A1787}" type="datetimeFigureOut">
              <a:rPr lang="ru-RU" smtClean="0"/>
              <a:pPr/>
              <a:t>19.03.2009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6CC7C-3F59-4D12-B793-F179FB910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9713C-B4CB-4E5F-97EB-52A3F60A1787}" type="datetimeFigureOut">
              <a:rPr lang="ru-RU" smtClean="0"/>
              <a:pPr/>
              <a:t>19.03.2009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6CC7C-3F59-4D12-B793-F179FB9108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9713C-B4CB-4E5F-97EB-52A3F60A1787}" type="datetimeFigureOut">
              <a:rPr lang="ru-RU" smtClean="0"/>
              <a:pPr/>
              <a:t>19.03.2009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6CC7C-3F59-4D12-B793-F179FB910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9713C-B4CB-4E5F-97EB-52A3F60A1787}" type="datetimeFigureOut">
              <a:rPr lang="ru-RU" smtClean="0"/>
              <a:pPr/>
              <a:t>19.03.2009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6CC7C-3F59-4D12-B793-F179FB910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9713C-B4CB-4E5F-97EB-52A3F60A1787}" type="datetimeFigureOut">
              <a:rPr lang="ru-RU" smtClean="0"/>
              <a:pPr/>
              <a:t>19.03.2009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6CC7C-3F59-4D12-B793-F179FB910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AC9713C-B4CB-4E5F-97EB-52A3F60A1787}" type="datetimeFigureOut">
              <a:rPr lang="ru-RU" smtClean="0"/>
              <a:pPr/>
              <a:t>19.03.2009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856CC7C-3F59-4D12-B793-F179FB910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AC9713C-B4CB-4E5F-97EB-52A3F60A1787}" type="datetimeFigureOut">
              <a:rPr lang="ru-RU" smtClean="0"/>
              <a:pPr/>
              <a:t>19.03.2009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856CC7C-3F59-4D12-B793-F179FB910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 видео\Desktop\анна\боги славян\ARD31BICA6KPB9QCAUAJXRFCAAISJIYCA895ZRQCA34VIOKCAQ2D979CAE0UKC0CAUIEA9NCAIM9TTMCAW9SZLSCAEJXIHUCAXEIIPKCAM0ZN6LCAAEHV44CAFV5DPCCA913DIUCA90RH4RCAZ8226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2736" y="0"/>
            <a:ext cx="9289472" cy="6858000"/>
          </a:xfrm>
          <a:prstGeom prst="rect">
            <a:avLst/>
          </a:prstGeom>
          <a:noFill/>
        </p:spPr>
      </p:pic>
      <p:pic>
        <p:nvPicPr>
          <p:cNvPr id="1027" name="Picture 3" descr="C:\Users\м видео\Desktop\анна\анимашки\fire10[1].gif"/>
          <p:cNvPicPr>
            <a:picLocks noChangeAspect="1" noChangeArrowheads="1" noCrop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42852"/>
            <a:ext cx="9144000" cy="65035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3000372"/>
            <a:ext cx="7772400" cy="1975104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0000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БОГИ</a:t>
            </a:r>
            <a:endParaRPr lang="ru-RU" sz="10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4143380"/>
            <a:ext cx="7772400" cy="1508760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 prst="convex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ДРЕВНИХ</a:t>
            </a:r>
            <a:r>
              <a:rPr lang="ru-RU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СЛАВЯН</a:t>
            </a:r>
            <a:endParaRPr lang="ru-RU" sz="6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м видео\Desktop\анна\анимашки\AG4OYNBCAOXMLXQCAW2DZ6YCA64FVXZCA3JFELXCABQ0NIVCAC3O5EHCA5WJTV4CA1JWU4FCA428CE8CART5WM9CAOM3H43CA38GKC5CAL7RTH8CAM3CVF3CAUBFGA3CAOS3QRFCAVSYS4UCAI5H7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pic>
        <p:nvPicPr>
          <p:cNvPr id="8195" name="Picture 3" descr="C:\Users\м видео\Desktop\анна\анимашки\zveti3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84" y="0"/>
            <a:ext cx="5286412" cy="5715040"/>
          </a:xfrm>
          <a:prstGeom prst="rect">
            <a:avLst/>
          </a:prstGeom>
          <a:noFill/>
        </p:spPr>
      </p:pic>
      <p:pic>
        <p:nvPicPr>
          <p:cNvPr id="8196" name="Picture 4" descr="C:\Users\м видео\Desktop\анна\анимашки\zveti3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000240"/>
            <a:ext cx="4500562" cy="4572032"/>
          </a:xfrm>
          <a:prstGeom prst="rect">
            <a:avLst/>
          </a:prstGeom>
          <a:noFill/>
        </p:spPr>
      </p:pic>
      <p:pic>
        <p:nvPicPr>
          <p:cNvPr id="8197" name="Picture 5" descr="C:\Users\м видео\Desktop\анна\боги славян\A0V4B50CA5KGUHSCA7NGF2ZCAWBE2D9CADKV9E0CA5AUKOACAV0UUZKCAH52L2FCAXJT76UCATH3CG8CANU0HHVCANFKYLECAXJM5S3CAWOYB35CA400ENLCALM3DUTCAYU0NO0CA19XBYCCAYJPT7Q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428604"/>
            <a:ext cx="4143404" cy="5286388"/>
          </a:xfrm>
          <a:prstGeom prst="rect">
            <a:avLst/>
          </a:prstGeom>
          <a:noFill/>
        </p:spPr>
      </p:pic>
      <p:pic>
        <p:nvPicPr>
          <p:cNvPr id="8198" name="Picture 6" descr="C:\Users\м видео\Desktop\анна\боги славян\ANOQ2PXCAW0I3BQCAJJUHV1CAL7G38GCAZN3B2WCAHFS51YCAD1BPE1CANT32CLCAV8OWZICALC71GTCAFBPF9KCAOBXMV8CA63AJH6CALPXQANCAUIJPVBCA8LJ3E9CAG6T5UVCA2ND7LVCA9LB3XG.jp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5214942" y="1357298"/>
            <a:ext cx="3357586" cy="471353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928662" y="4786322"/>
            <a:ext cx="327685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ЛАДА</a:t>
            </a:r>
            <a:endParaRPr lang="ru-RU" sz="8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72132" y="5534561"/>
            <a:ext cx="280237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ЛЕЛЯ</a:t>
            </a:r>
            <a:endParaRPr lang="ru-RU" sz="8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tx2">
                <a:lumMod val="90000"/>
                <a:alpha val="50000"/>
              </a:schemeClr>
            </a:gs>
            <a:gs pos="65000">
              <a:schemeClr val="tx2">
                <a:lumMod val="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C:\Users\м видео\Desktop\анна\боги славян\i[5]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647564"/>
          </a:xfrm>
          <a:prstGeom prst="rect">
            <a:avLst/>
          </a:prstGeom>
          <a:noFill/>
        </p:spPr>
      </p:pic>
      <p:pic>
        <p:nvPicPr>
          <p:cNvPr id="9221" name="Picture 5" descr="C:\Users\м видео\Desktop\анна\боги славян\AHQF0FLCA13DDCZCAF0K82JCAKSF7Y7CAKNCNAZCA651V0OCAJMCGH3CAUSE2ZLCAQ8LMIICA7C3XKVCA03O1RDCAVGDRNQCALQK6FICAN3YIG9CAOHT255CAIIL7VFCA0Q6QLZCA3L14JSCAYEG5S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929066"/>
            <a:ext cx="2071702" cy="2596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C:\Users\м видео\Desktop\анна\боги славян\i[2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572272"/>
          </a:xfrm>
          <a:prstGeom prst="rect">
            <a:avLst/>
          </a:prstGeom>
          <a:noFill/>
        </p:spPr>
      </p:pic>
      <p:pic>
        <p:nvPicPr>
          <p:cNvPr id="10245" name="Picture 5" descr="C:\Users\м видео\Desktop\анна\боги славян\i[5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5000636"/>
            <a:ext cx="2582624" cy="18573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м видео\Desktop\анна\боги славян\i[6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5722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м видео\Desktop\анна\анимашки\image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м видео\Desktop\анна\боги славян\bliss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42900"/>
            <a:ext cx="9144000" cy="70009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0" name="Picture 6" descr="C:\Users\м видео\Desktop\анна\боги славян\AD91VLOCAFQXKFPCAORN16VCA53G5K4CAHSSSBDCAX4AYFJCANLS19GCA5I3KXRCA0FUVY5CA2VC8KWCAO6GNOCCA1U4SBACA5ISTZBCAOD2QFBCAK8CEMXCAB11NQLCADV1PJYCANVYYV1CAJQVL3E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741438" y="0"/>
            <a:ext cx="5661124" cy="600079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500430" y="5143512"/>
            <a:ext cx="2296013" cy="1323439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РОД</a:t>
            </a:r>
            <a:endParaRPr lang="ru-RU" sz="8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 видео\Desktop\анна\анимашки\Flash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286676"/>
          </a:xfrm>
          <a:prstGeom prst="rect">
            <a:avLst/>
          </a:prstGeom>
          <a:noFill/>
        </p:spPr>
      </p:pic>
      <p:pic>
        <p:nvPicPr>
          <p:cNvPr id="2051" name="Picture 3" descr="C:\Users\м видео\Desktop\анна\боги славян\AA78TH7CAGHFX9ACAYJJHA1CAMZYYNWCAPIY0RSCA35GZRDCABSYPQ3CAQXJ0AHCAO72TUSCAK963KLCAN09MZVCA1EH1JICAC8B5JICA65HP9LCA7SLNKECAMS0VOSCAO4Q07OCA7PWREJCA7SP65Y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28662" y="152821"/>
            <a:ext cx="7286676" cy="570507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43174" y="5411450"/>
            <a:ext cx="3752950" cy="144655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ПЕРУН</a:t>
            </a:r>
            <a:endParaRPr lang="ru-RU" sz="8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м видео\Desktop\анна\боги славян\A5U0AJCCACZNPL2CAXSYYX1CAEWLM01CALWQELCCA09J4V8CA61FUU3CA6VBPC4CALNUP8ICAOTCYF3CABTX6ZHCAKXM5SBCAA1F17JCABU6H85CASNUCHDCAI3DM8QCA4RHJ6XCAZUZLVDCA11VE2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643710"/>
          </a:xfrm>
          <a:prstGeom prst="rect">
            <a:avLst/>
          </a:prstGeom>
          <a:noFill/>
        </p:spPr>
      </p:pic>
      <p:pic>
        <p:nvPicPr>
          <p:cNvPr id="4098" name="Picture 2" descr="C:\Users\м видео\Desktop\анна\боги славян\A39H8P3CAYTCXNSCA3L3SCDCADPUS6DCA95PX0HCAT0RKOVCA9DR3HTCATFXC3WCASJULCNCAWJAI7UCAMEYG47CAIA7HALCA9FLOAFCALAOL3PCA529HBOCADIVY28CAK7V9STCA5BU6ILCAD7VGB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214554"/>
            <a:ext cx="3362345" cy="4643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м видео\Desktop\анна\боги славян\14.v[1]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1474"/>
          </a:xfrm>
          <a:prstGeom prst="rect">
            <a:avLst/>
          </a:prstGeom>
          <a:noFill/>
        </p:spPr>
      </p:pic>
      <p:pic>
        <p:nvPicPr>
          <p:cNvPr id="3075" name="Picture 3" descr="C:\Users\м видео\Desktop\анна\боги славян\i[6]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0"/>
            <a:ext cx="6893119" cy="592935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357554" y="5072074"/>
            <a:ext cx="3581430" cy="144655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ВЕЛЕС</a:t>
            </a:r>
            <a:endParaRPr lang="ru-RU" sz="8800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м видео\Desktop\анна\анимашки\1-215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0041"/>
            <a:ext cx="8786874" cy="6953806"/>
          </a:xfrm>
          <a:prstGeom prst="rect">
            <a:avLst/>
          </a:prstGeom>
          <a:noFill/>
        </p:spPr>
      </p:pic>
      <p:pic>
        <p:nvPicPr>
          <p:cNvPr id="6146" name="Picture 2" descr="C:\Users\м видео\Desktop\анна\боги славян\AP4NSKCCAB2BLH3CAIIA8HZCA5I3QXICAVOJ2B8CAON5876CA0M3ZDZCANP81NCCAFPB6OECAP6GZ9ZCAB2G9DHCAE3V4JCCASKV8Z8CAWYIOTSCATQMABQCA5WIS9FCARJ6QWZCAU0I1XXCAHGVC1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214290"/>
            <a:ext cx="6286544" cy="585791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868" y="5143512"/>
            <a:ext cx="311784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ХОРС</a:t>
            </a:r>
            <a:endParaRPr lang="ru-RU" sz="8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accel="100000" fill="hold">
                                          <p:stCondLst>
                                            <p:cond delay="4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4000">
              <a:schemeClr val="tx2">
                <a:lumMod val="90000"/>
              </a:schemeClr>
            </a:gs>
            <a:gs pos="65000">
              <a:schemeClr val="tx2">
                <a:lumMod val="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м видео\Desktop\анна\боги славян\8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4167211" cy="2857516"/>
          </a:xfrm>
          <a:prstGeom prst="rect">
            <a:avLst/>
          </a:prstGeom>
          <a:noFill/>
        </p:spPr>
      </p:pic>
      <p:pic>
        <p:nvPicPr>
          <p:cNvPr id="7171" name="Picture 3" descr="C:\Users\м видео\Desktop\анна\боги славян\AUMUQ6TCAA2MW2UCAU8S5DJCA3DSVBDCASN6AQ6CACMCJ9ICA0FWMKKCA2RI4PNCALOG5QQCAUIJFIDCA54DO51CAF0P7K8CAY8BP8JCARW3Q32CATEXEHQCAWXB01JCAVVKUY1CAXY526ECAXR25G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928670"/>
            <a:ext cx="3763697" cy="4000528"/>
          </a:xfrm>
          <a:prstGeom prst="rect">
            <a:avLst/>
          </a:prstGeom>
          <a:noFill/>
        </p:spPr>
      </p:pic>
      <p:pic>
        <p:nvPicPr>
          <p:cNvPr id="7172" name="Picture 4" descr="C:\Users\м видео\Desktop\анна\боги славян\i[3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3643314"/>
            <a:ext cx="2571768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 видео\Desktop\анна\анимашки\0_1d527_b8dd3797_S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3647"/>
            <a:ext cx="9429784" cy="6891647"/>
          </a:xfrm>
          <a:prstGeom prst="rect">
            <a:avLst/>
          </a:prstGeom>
          <a:noFill/>
        </p:spPr>
      </p:pic>
      <p:pic>
        <p:nvPicPr>
          <p:cNvPr id="5122" name="Picture 2" descr="C:\Users\м видео\Desktop\анна\анимашки\0810d930e8630ffe28a9cd9327e13b84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0"/>
            <a:ext cx="7215238" cy="607223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357422" y="5286388"/>
            <a:ext cx="520386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ВОДЯНОЙ</a:t>
            </a:r>
            <a:endParaRPr lang="ru-RU" sz="8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177</TotalTime>
  <Words>10</Words>
  <Application>Microsoft Office PowerPoint</Application>
  <PresentationFormat>Экран (4:3)</PresentationFormat>
  <Paragraphs>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Метро</vt:lpstr>
      <vt:lpstr>БОГИ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БОГИ</dc:title>
  <dc:creator>м видео</dc:creator>
  <cp:lastModifiedBy>м видео</cp:lastModifiedBy>
  <cp:revision>20</cp:revision>
  <dcterms:created xsi:type="dcterms:W3CDTF">2009-03-06T17:38:00Z</dcterms:created>
  <dcterms:modified xsi:type="dcterms:W3CDTF">2009-03-19T01:36:14Z</dcterms:modified>
</cp:coreProperties>
</file>