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0C32-6D48-4D60-A32E-7501EAB22D2A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523B-B268-4E73-AFA9-DE9BF1BC5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066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0C32-6D48-4D60-A32E-7501EAB22D2A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523B-B268-4E73-AFA9-DE9BF1BC5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64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0C32-6D48-4D60-A32E-7501EAB22D2A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523B-B268-4E73-AFA9-DE9BF1BC5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61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0C32-6D48-4D60-A32E-7501EAB22D2A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523B-B268-4E73-AFA9-DE9BF1BC5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116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0C32-6D48-4D60-A32E-7501EAB22D2A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523B-B268-4E73-AFA9-DE9BF1BC5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86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0C32-6D48-4D60-A32E-7501EAB22D2A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523B-B268-4E73-AFA9-DE9BF1BC5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05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0C32-6D48-4D60-A32E-7501EAB22D2A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523B-B268-4E73-AFA9-DE9BF1BC5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317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0C32-6D48-4D60-A32E-7501EAB22D2A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523B-B268-4E73-AFA9-DE9BF1BC5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472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0C32-6D48-4D60-A32E-7501EAB22D2A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523B-B268-4E73-AFA9-DE9BF1BC5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41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0C32-6D48-4D60-A32E-7501EAB22D2A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523B-B268-4E73-AFA9-DE9BF1BC5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476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0C32-6D48-4D60-A32E-7501EAB22D2A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523B-B268-4E73-AFA9-DE9BF1BC5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94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10C32-6D48-4D60-A32E-7501EAB22D2A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8523B-B268-4E73-AFA9-DE9BF1BC5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27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PowerPoint_Presentation1.pptx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school-russia.prosv.ru/info.aspx?ob_no=19137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chool-russia.prosv.ru/info.aspx?ob_no=19122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school-russia.prosv.ru/info.aspx?ob_no=26962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chool-russia.prosv.ru/info.aspx?ob_no=18213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hyperlink" Target="http://school-russia.prosv.ru/info.aspx?ob_no=2698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chool-russia.prosv.ru/info.aspx?ob_no=18245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school-russia.prosv.ru/info.aspx?ob_no=2700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school-russia.prosv.ru/info.aspx?ob_no=18216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school-russia.prosv.ru/info.aspx?ob_no=18217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-russia.prosv.ru/info.aspx?ob_no=19136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055987"/>
              </p:ext>
            </p:extLst>
          </p:nvPr>
        </p:nvGraphicFramePr>
        <p:xfrm>
          <a:off x="16138" y="0"/>
          <a:ext cx="9127862" cy="7749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Презентация" r:id="rId4" imgW="3451837" imgH="2587747" progId="PowerPoint.Show.12">
                  <p:embed/>
                </p:oleObj>
              </mc:Choice>
              <mc:Fallback>
                <p:oleObj name="Презентация" r:id="rId4" imgW="3451837" imgH="258774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138" y="0"/>
                        <a:ext cx="9127862" cy="7749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287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4300" i="1" dirty="0" smtClean="0">
                <a:solidFill>
                  <a:prstClr val="black"/>
                </a:solidFill>
              </a:rPr>
              <a:t>Окружающий мир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i="1" dirty="0" smtClean="0"/>
              <a:t>Плешаков А.А.</a:t>
            </a:r>
            <a:br>
              <a:rPr lang="ru-RU" sz="2700" b="1" i="1" dirty="0" smtClean="0"/>
            </a:br>
            <a:r>
              <a:rPr lang="ru-RU" sz="2700" b="1" i="1" dirty="0" smtClean="0"/>
              <a:t>Рабочая тетрадь: 1 класс: В 2 ч.</a:t>
            </a:r>
            <a:endParaRPr lang="ru-RU" sz="2700" b="1" i="1" dirty="0"/>
          </a:p>
        </p:txBody>
      </p:sp>
      <p:pic>
        <p:nvPicPr>
          <p:cNvPr id="5" name="Объект 4" descr="http://prosv.ru/Attachment.aspx?Id=16400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20888"/>
            <a:ext cx="2520280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://prosv.ru/Attachment.aspx?Id=16401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20888"/>
            <a:ext cx="2664295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500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4300" i="1" dirty="0" smtClean="0">
                <a:solidFill>
                  <a:prstClr val="black"/>
                </a:solidFill>
              </a:rPr>
              <a:t>Технология</a:t>
            </a:r>
            <a:endParaRPr lang="ru-RU" sz="2700" b="1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1124744"/>
            <a:ext cx="4040188" cy="1071810"/>
          </a:xfrm>
        </p:spPr>
        <p:txBody>
          <a:bodyPr>
            <a:noAutofit/>
          </a:bodyPr>
          <a:lstStyle/>
          <a:p>
            <a:pPr algn="ctr"/>
            <a:r>
              <a:rPr lang="ru-RU" sz="2000" i="1" dirty="0" err="1"/>
              <a:t>Роговцева</a:t>
            </a:r>
            <a:r>
              <a:rPr lang="ru-RU" sz="2000" i="1" dirty="0"/>
              <a:t> Н. И., Богданова Н. В., </a:t>
            </a:r>
            <a:r>
              <a:rPr lang="ru-RU" sz="2000" i="1" dirty="0" err="1"/>
              <a:t>Фрейтаг</a:t>
            </a:r>
            <a:r>
              <a:rPr lang="ru-RU" sz="2000" i="1" dirty="0"/>
              <a:t> И. П.</a:t>
            </a:r>
            <a:br>
              <a:rPr lang="ru-RU" sz="2000" i="1" dirty="0"/>
            </a:br>
            <a:r>
              <a:rPr lang="ru-RU" sz="2000" i="1" dirty="0" smtClean="0"/>
              <a:t>Учебник: 1 </a:t>
            </a:r>
            <a:r>
              <a:rPr lang="ru-RU" sz="2000" i="1" dirty="0"/>
              <a:t>класс</a:t>
            </a:r>
            <a:endParaRPr lang="ru-RU" sz="20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041775" cy="1050131"/>
          </a:xfrm>
        </p:spPr>
        <p:txBody>
          <a:bodyPr>
            <a:noAutofit/>
          </a:bodyPr>
          <a:lstStyle/>
          <a:p>
            <a:pPr algn="ctr"/>
            <a:endParaRPr lang="ru-RU" sz="2000" i="1" dirty="0" smtClean="0"/>
          </a:p>
          <a:p>
            <a:pPr algn="ctr"/>
            <a:endParaRPr lang="ru-RU" sz="2000" i="1" dirty="0"/>
          </a:p>
          <a:p>
            <a:pPr algn="ctr"/>
            <a:endParaRPr lang="ru-RU" sz="2000" i="1" dirty="0" smtClean="0"/>
          </a:p>
          <a:p>
            <a:pPr algn="ctr"/>
            <a:endParaRPr lang="ru-RU" sz="2000" i="1" dirty="0"/>
          </a:p>
          <a:p>
            <a:pPr algn="ctr"/>
            <a:endParaRPr lang="ru-RU" sz="2000" i="1" dirty="0" smtClean="0"/>
          </a:p>
          <a:p>
            <a:pPr algn="ctr"/>
            <a:endParaRPr lang="ru-RU" sz="2000" i="1" dirty="0"/>
          </a:p>
          <a:p>
            <a:pPr algn="ctr"/>
            <a:endParaRPr lang="ru-RU" sz="2000" i="1" dirty="0" smtClean="0"/>
          </a:p>
          <a:p>
            <a:pPr algn="ctr"/>
            <a:endParaRPr lang="ru-RU" sz="2000" i="1" dirty="0"/>
          </a:p>
          <a:p>
            <a:pPr algn="ctr"/>
            <a:endParaRPr lang="ru-RU" sz="2000" i="1" dirty="0" smtClean="0"/>
          </a:p>
          <a:p>
            <a:pPr algn="ctr"/>
            <a:endParaRPr lang="ru-RU" sz="2000" i="1" dirty="0"/>
          </a:p>
          <a:p>
            <a:pPr algn="ctr"/>
            <a:endParaRPr lang="ru-RU" sz="2000" i="1" dirty="0" smtClean="0"/>
          </a:p>
          <a:p>
            <a:pPr algn="ctr"/>
            <a:endParaRPr lang="ru-RU" sz="2000" i="1" dirty="0"/>
          </a:p>
          <a:p>
            <a:pPr algn="ctr"/>
            <a:endParaRPr lang="ru-RU" sz="2000" i="1" dirty="0" smtClean="0"/>
          </a:p>
          <a:p>
            <a:pPr algn="ctr"/>
            <a:r>
              <a:rPr lang="ru-RU" sz="1800" i="1" dirty="0" err="1" smtClean="0"/>
              <a:t>Роговцева</a:t>
            </a:r>
            <a:r>
              <a:rPr lang="ru-RU" sz="1800" i="1" dirty="0" smtClean="0"/>
              <a:t> </a:t>
            </a:r>
            <a:r>
              <a:rPr lang="ru-RU" sz="1800" i="1" dirty="0"/>
              <a:t>Н. И., Богданова Н. В</a:t>
            </a:r>
            <a:r>
              <a:rPr lang="ru-RU" sz="1800" i="1" dirty="0" smtClean="0"/>
              <a:t>.,</a:t>
            </a:r>
            <a:r>
              <a:rPr lang="ru-RU" sz="1800" i="1" dirty="0" err="1" smtClean="0"/>
              <a:t>Фрейтаг</a:t>
            </a:r>
            <a:r>
              <a:rPr lang="ru-RU" sz="1800" i="1" dirty="0" smtClean="0"/>
              <a:t> </a:t>
            </a:r>
            <a:r>
              <a:rPr lang="ru-RU" sz="1800" i="1" dirty="0"/>
              <a:t>И. П.</a:t>
            </a:r>
          </a:p>
          <a:p>
            <a:pPr algn="ctr"/>
            <a:r>
              <a:rPr lang="ru-RU" sz="1800" i="1" dirty="0" smtClean="0"/>
              <a:t>Рабочая </a:t>
            </a:r>
            <a:r>
              <a:rPr lang="ru-RU" sz="1800" i="1" dirty="0"/>
              <a:t>тетрадь: 1 класс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68" y="2348880"/>
            <a:ext cx="306466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06" y="2348880"/>
            <a:ext cx="2664296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46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4300" i="1" dirty="0" smtClean="0">
                <a:solidFill>
                  <a:prstClr val="black"/>
                </a:solidFill>
              </a:rPr>
              <a:t>Музыка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3674" y="1196752"/>
            <a:ext cx="4040188" cy="978123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Критская Е. Д., Сергеева Г. П., </a:t>
            </a:r>
            <a:r>
              <a:rPr lang="ru-RU" sz="2000" dirty="0" err="1"/>
              <a:t>Шмагина</a:t>
            </a:r>
            <a:r>
              <a:rPr lang="ru-RU" sz="2000" dirty="0"/>
              <a:t> Т. </a:t>
            </a:r>
            <a:r>
              <a:rPr lang="ru-RU" sz="2000" dirty="0" smtClean="0"/>
              <a:t>С.</a:t>
            </a:r>
          </a:p>
          <a:p>
            <a:pPr algn="ctr"/>
            <a:r>
              <a:rPr lang="ru-RU" sz="2000" dirty="0" smtClean="0"/>
              <a:t> </a:t>
            </a:r>
            <a:r>
              <a:rPr lang="ru-RU" sz="2000" dirty="0"/>
              <a:t>Учебник: 1 класс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276873"/>
            <a:ext cx="4040188" cy="38492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041775" cy="1050131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Критская Е. Д., Сергеева Г. П., </a:t>
            </a:r>
            <a:r>
              <a:rPr lang="ru-RU" sz="2000" dirty="0" err="1"/>
              <a:t>Шмагина</a:t>
            </a:r>
            <a:r>
              <a:rPr lang="ru-RU" sz="2000" dirty="0"/>
              <a:t> Т. </a:t>
            </a:r>
            <a:r>
              <a:rPr lang="ru-RU" sz="2000" dirty="0" smtClean="0"/>
              <a:t>С.</a:t>
            </a:r>
          </a:p>
          <a:p>
            <a:pPr algn="ctr"/>
            <a:r>
              <a:rPr lang="ru-RU" sz="2000" dirty="0" smtClean="0"/>
              <a:t>Рабочая </a:t>
            </a:r>
            <a:r>
              <a:rPr lang="ru-RU" sz="2000" dirty="0"/>
              <a:t>тетрадь: 1 класс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276871"/>
            <a:ext cx="4041775" cy="38492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92896"/>
            <a:ext cx="2880321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13856"/>
            <a:ext cx="273630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8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300" i="1" dirty="0" smtClean="0">
                <a:solidFill>
                  <a:prstClr val="black"/>
                </a:solidFill>
              </a:rPr>
              <a:t>Изобразительное искусство</a:t>
            </a:r>
            <a:r>
              <a:rPr lang="ru-RU" sz="2700" b="1" i="1" dirty="0" smtClean="0">
                <a:latin typeface="+mn-lt"/>
              </a:rPr>
              <a:t/>
            </a:r>
            <a:br>
              <a:rPr lang="ru-RU" sz="2700" b="1" i="1" dirty="0" smtClean="0">
                <a:latin typeface="+mn-lt"/>
              </a:rPr>
            </a:br>
            <a:r>
              <a:rPr lang="ru-RU" sz="2700" b="1" i="1" dirty="0" err="1" smtClean="0">
                <a:latin typeface="+mn-lt"/>
              </a:rPr>
              <a:t>Неменская</a:t>
            </a:r>
            <a:r>
              <a:rPr lang="ru-RU" sz="2700" b="1" i="1" dirty="0" smtClean="0">
                <a:latin typeface="+mn-lt"/>
              </a:rPr>
              <a:t> </a:t>
            </a:r>
            <a:r>
              <a:rPr lang="ru-RU" sz="2700" b="1" i="1" dirty="0">
                <a:latin typeface="+mn-lt"/>
              </a:rPr>
              <a:t>Л.А.</a:t>
            </a:r>
            <a:br>
              <a:rPr lang="ru-RU" sz="2700" b="1" i="1" dirty="0">
                <a:latin typeface="+mn-lt"/>
              </a:rPr>
            </a:br>
            <a:r>
              <a:rPr lang="ru-RU" sz="2700" b="1" i="1" dirty="0" smtClean="0">
                <a:latin typeface="+mn-lt"/>
              </a:rPr>
              <a:t> </a:t>
            </a:r>
            <a:r>
              <a:rPr lang="ru-RU" sz="2700" b="1" i="1" dirty="0">
                <a:latin typeface="+mn-lt"/>
              </a:rPr>
              <a:t>Ты изображаешь, украшаешь и строишь: 1 класс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04864"/>
            <a:ext cx="273630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96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sz="4300" i="1" dirty="0" smtClean="0">
                <a:solidFill>
                  <a:prstClr val="black"/>
                </a:solidFill>
              </a:rPr>
              <a:t>Физическая культура</a:t>
            </a: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>В</a:t>
            </a:r>
            <a:r>
              <a:rPr lang="ru-RU" sz="2700" b="1" i="1" dirty="0"/>
              <a:t>. И. Лях</a:t>
            </a:r>
            <a:br>
              <a:rPr lang="ru-RU" sz="2700" b="1" i="1" dirty="0"/>
            </a:br>
            <a:r>
              <a:rPr lang="ru-RU" sz="2700" b="1" i="1" dirty="0" smtClean="0"/>
              <a:t> </a:t>
            </a:r>
            <a:r>
              <a:rPr lang="ru-RU" sz="2700" b="1" i="1" dirty="0"/>
              <a:t>Учебник: 1-4 </a:t>
            </a:r>
            <a:r>
              <a:rPr lang="ru-RU" sz="2700" b="1" i="1" dirty="0" err="1"/>
              <a:t>кл</a:t>
            </a:r>
            <a:r>
              <a:rPr lang="ru-RU" sz="2700" b="1" i="1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2000249"/>
            <a:ext cx="3355572" cy="419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73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728192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ea typeface="Microsoft Himalaya" pitchFamily="2" charset="0"/>
                <a:cs typeface="Microsoft Himalaya" pitchFamily="2" charset="0"/>
              </a:rPr>
              <a:t>Желаем успехов в учебе!</a:t>
            </a:r>
            <a:endParaRPr lang="ru-RU" sz="6000" b="1" i="1" dirty="0">
              <a:solidFill>
                <a:srgbClr val="FF0000"/>
              </a:solidFill>
              <a:ea typeface="Microsoft Himalaya" pitchFamily="2" charset="0"/>
              <a:cs typeface="Microsoft Himalaya" pitchFamily="2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2276872"/>
            <a:ext cx="537179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07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i="1" dirty="0" smtClean="0">
                <a:solidFill>
                  <a:prstClr val="black"/>
                </a:solidFill>
              </a:rPr>
              <a:t>Обучение грамоте</a:t>
            </a:r>
            <a:r>
              <a:rPr lang="ru-RU" sz="2700" b="1" i="1" dirty="0" smtClean="0">
                <a:latin typeface="+mn-lt"/>
              </a:rPr>
              <a:t/>
            </a:r>
            <a:br>
              <a:rPr lang="ru-RU" sz="2700" b="1" i="1" dirty="0" smtClean="0">
                <a:latin typeface="+mn-lt"/>
              </a:rPr>
            </a:br>
            <a:r>
              <a:rPr lang="ru-RU" sz="2700" b="1" i="1" dirty="0" smtClean="0">
                <a:latin typeface="+mn-lt"/>
              </a:rPr>
              <a:t>Горецкий </a:t>
            </a:r>
            <a:r>
              <a:rPr lang="ru-RU" sz="2700" b="1" i="1" dirty="0">
                <a:latin typeface="+mn-lt"/>
              </a:rPr>
              <a:t>В.Г. </a:t>
            </a:r>
            <a:br>
              <a:rPr lang="ru-RU" sz="2700" b="1" i="1" dirty="0">
                <a:latin typeface="+mn-lt"/>
              </a:rPr>
            </a:br>
            <a:r>
              <a:rPr lang="ru-RU" sz="2700" b="1" i="1" dirty="0">
                <a:latin typeface="+mn-lt"/>
              </a:rPr>
              <a:t>Азбука. Учебник: 1 класс: В 2ч</a:t>
            </a:r>
          </a:p>
        </p:txBody>
      </p:sp>
      <p:pic>
        <p:nvPicPr>
          <p:cNvPr id="11" name="Объект 10" descr="http://www.prosv.ru/Attachment.aspx?Id=16382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16832"/>
            <a:ext cx="3096344" cy="41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Объект 11" descr="http://www.prosv.ru/Attachment.aspx?Id=16381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3096344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142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i="1" dirty="0" smtClean="0">
                <a:solidFill>
                  <a:prstClr val="black"/>
                </a:solidFill>
              </a:rPr>
              <a:t>Обучение письму</a:t>
            </a:r>
            <a:r>
              <a:rPr lang="ru-RU" sz="2700" b="1" i="1" dirty="0" smtClean="0">
                <a:latin typeface="+mn-lt"/>
              </a:rPr>
              <a:t/>
            </a:r>
            <a:br>
              <a:rPr lang="ru-RU" sz="2700" b="1" i="1" dirty="0" smtClean="0">
                <a:latin typeface="+mn-lt"/>
              </a:rPr>
            </a:br>
            <a:r>
              <a:rPr lang="ru-RU" sz="2700" b="1" i="1" dirty="0" smtClean="0">
                <a:latin typeface="+mn-lt"/>
              </a:rPr>
              <a:t>Горецкий В.Г., Федосова </a:t>
            </a:r>
            <a:r>
              <a:rPr lang="ru-RU" sz="2700" b="1" i="1" dirty="0">
                <a:latin typeface="+mn-lt"/>
              </a:rPr>
              <a:t>Н.А,</a:t>
            </a:r>
            <a:br>
              <a:rPr lang="ru-RU" sz="2700" b="1" i="1" dirty="0">
                <a:latin typeface="+mn-lt"/>
              </a:rPr>
            </a:br>
            <a:r>
              <a:rPr lang="ru-RU" sz="2700" b="1" i="1" dirty="0">
                <a:latin typeface="+mn-lt"/>
              </a:rPr>
              <a:t>Прописи к </a:t>
            </a:r>
            <a:r>
              <a:rPr lang="ru-RU" sz="2700" b="1" i="1" dirty="0" smtClean="0">
                <a:latin typeface="+mn-lt"/>
              </a:rPr>
              <a:t>1,2,3,4</a:t>
            </a:r>
            <a:endParaRPr lang="ru-RU" sz="2700" b="1" i="1" dirty="0">
              <a:latin typeface="+mn-lt"/>
            </a:endParaRPr>
          </a:p>
        </p:txBody>
      </p:sp>
      <p:pic>
        <p:nvPicPr>
          <p:cNvPr id="7" name="Рисунок 6" descr="http://www.prosv.ru/Attachment.aspx?Id=21626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5184576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905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ru-RU" b="1" i="1" dirty="0" smtClean="0"/>
              <a:t>Русский язык</a:t>
            </a:r>
            <a:endParaRPr lang="ru-RU" b="1" i="1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i="1" dirty="0" err="1"/>
              <a:t>Канакина</a:t>
            </a:r>
            <a:r>
              <a:rPr lang="ru-RU" i="1" dirty="0"/>
              <a:t> В.П., </a:t>
            </a:r>
            <a:r>
              <a:rPr lang="ru-RU" i="1" dirty="0" smtClean="0"/>
              <a:t>Горецкий </a:t>
            </a:r>
            <a:r>
              <a:rPr lang="ru-RU" i="1" dirty="0"/>
              <a:t>В.Г. </a:t>
            </a:r>
            <a:br>
              <a:rPr lang="ru-RU" i="1" dirty="0"/>
            </a:br>
            <a:r>
              <a:rPr lang="ru-RU" i="1" dirty="0" smtClean="0"/>
              <a:t>Учебник</a:t>
            </a:r>
            <a:r>
              <a:rPr lang="ru-RU" i="1" dirty="0"/>
              <a:t>: 1 класс</a:t>
            </a:r>
          </a:p>
        </p:txBody>
      </p:sp>
      <p:pic>
        <p:nvPicPr>
          <p:cNvPr id="6" name="Объект 5" descr="http://www.prosv.ru/Attachment.aspx?Id=16387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2420888"/>
            <a:ext cx="3096344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i="1" dirty="0" err="1"/>
              <a:t>Канакина</a:t>
            </a:r>
            <a:r>
              <a:rPr lang="ru-RU" sz="2000" i="1" dirty="0"/>
              <a:t> В.П., Горецкий В. Г.</a:t>
            </a:r>
            <a:br>
              <a:rPr lang="ru-RU" sz="2000" i="1" dirty="0"/>
            </a:br>
            <a:r>
              <a:rPr lang="ru-RU" sz="2000" i="1" dirty="0" smtClean="0"/>
              <a:t> </a:t>
            </a:r>
            <a:r>
              <a:rPr lang="ru-RU" sz="2000" i="1" dirty="0"/>
              <a:t>Рабочая тетрадь: 1 класс </a:t>
            </a:r>
          </a:p>
        </p:txBody>
      </p:sp>
      <p:pic>
        <p:nvPicPr>
          <p:cNvPr id="11" name="Объект 10" descr="http://www.prosv.ru/Attachment.aspx?Id=10766">
            <a:hlinkClick r:id="rId4"/>
          </p:cNvPr>
          <p:cNvPicPr>
            <a:picLocks noGrp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08920"/>
            <a:ext cx="2808312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248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5300" i="1" dirty="0" smtClean="0"/>
              <a:t>Литературное чтение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000" b="1" i="1" dirty="0" smtClean="0">
                <a:latin typeface="+mn-lt"/>
              </a:rPr>
              <a:t>Климанова </a:t>
            </a:r>
            <a:r>
              <a:rPr lang="ru-RU" sz="3000" b="1" i="1" dirty="0">
                <a:latin typeface="+mn-lt"/>
              </a:rPr>
              <a:t>Л. Ф., Горецкий В. </a:t>
            </a:r>
            <a:r>
              <a:rPr lang="ru-RU" sz="3000" b="1" i="1" dirty="0" err="1">
                <a:latin typeface="+mn-lt"/>
              </a:rPr>
              <a:t>Г</a:t>
            </a:r>
            <a:r>
              <a:rPr lang="ru-RU" sz="3000" b="1" i="1" dirty="0" err="1" smtClean="0">
                <a:latin typeface="+mn-lt"/>
              </a:rPr>
              <a:t>.,Голованова</a:t>
            </a:r>
            <a:r>
              <a:rPr lang="ru-RU" sz="3000" b="1" i="1" dirty="0" smtClean="0">
                <a:latin typeface="+mn-lt"/>
              </a:rPr>
              <a:t> </a:t>
            </a:r>
            <a:r>
              <a:rPr lang="ru-RU" sz="3000" b="1" i="1" dirty="0">
                <a:latin typeface="+mn-lt"/>
              </a:rPr>
              <a:t>М. В. и </a:t>
            </a:r>
            <a:r>
              <a:rPr lang="ru-RU" sz="3000" b="1" i="1" dirty="0" err="1">
                <a:latin typeface="+mn-lt"/>
              </a:rPr>
              <a:t>др</a:t>
            </a:r>
            <a:r>
              <a:rPr lang="ru-RU" sz="3000" b="1" i="1" dirty="0">
                <a:latin typeface="+mn-lt"/>
              </a:rPr>
              <a:t/>
            </a:r>
            <a:br>
              <a:rPr lang="ru-RU" sz="3000" b="1" i="1" dirty="0">
                <a:latin typeface="+mn-lt"/>
              </a:rPr>
            </a:br>
            <a:r>
              <a:rPr lang="ru-RU" sz="3000" b="1" i="1" dirty="0" smtClean="0">
                <a:latin typeface="+mn-lt"/>
              </a:rPr>
              <a:t>Учебник</a:t>
            </a:r>
            <a:r>
              <a:rPr lang="ru-RU" sz="3000" b="1" i="1" dirty="0">
                <a:latin typeface="+mn-lt"/>
              </a:rPr>
              <a:t>: </a:t>
            </a:r>
            <a:r>
              <a:rPr lang="ru-RU" sz="3000" b="1" i="1" dirty="0" smtClean="0">
                <a:latin typeface="+mn-lt"/>
              </a:rPr>
              <a:t>1 </a:t>
            </a:r>
            <a:r>
              <a:rPr lang="ru-RU" sz="3000" b="1" i="1" dirty="0">
                <a:latin typeface="+mn-lt"/>
              </a:rPr>
              <a:t>класс: В 2 ч.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" name="Объект 9" descr="http://www.prosv.ru/Attachment.aspx?Id=16393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60848"/>
            <a:ext cx="2952328" cy="381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Объект 10" descr="http://www.prosv.ru/Attachment.aspx?Id=16392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2952328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66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ru-RU" sz="4800" i="1" dirty="0" smtClean="0"/>
              <a:t>Литературное чтение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700" b="1" i="1" dirty="0" err="1" smtClean="0"/>
              <a:t>Бойкина</a:t>
            </a:r>
            <a:r>
              <a:rPr lang="ru-RU" sz="2700" b="1" i="1" dirty="0" smtClean="0"/>
              <a:t> </a:t>
            </a:r>
            <a:r>
              <a:rPr lang="ru-RU" sz="2700" b="1" i="1" dirty="0"/>
              <a:t>М. В., Виноградская Л. </a:t>
            </a:r>
            <a:r>
              <a:rPr lang="ru-RU" sz="2700" b="1" i="1" dirty="0" smtClean="0"/>
              <a:t>А.</a:t>
            </a:r>
            <a:br>
              <a:rPr lang="ru-RU" sz="2700" b="1" i="1" dirty="0" smtClean="0"/>
            </a:br>
            <a:r>
              <a:rPr lang="ru-RU" sz="2700" b="1" i="1" dirty="0" smtClean="0"/>
              <a:t>Рабочая </a:t>
            </a:r>
            <a:r>
              <a:rPr lang="ru-RU" sz="2700" b="1" i="1" dirty="0"/>
              <a:t>тетрадь: </a:t>
            </a:r>
            <a:r>
              <a:rPr lang="ru-RU" sz="2700" b="1" i="1" dirty="0" smtClean="0"/>
              <a:t>1 </a:t>
            </a:r>
            <a:r>
              <a:rPr lang="ru-RU" sz="2700" b="1" i="1" dirty="0"/>
              <a:t>класс</a:t>
            </a:r>
          </a:p>
        </p:txBody>
      </p:sp>
      <p:pic>
        <p:nvPicPr>
          <p:cNvPr id="7" name="Объект 6" descr="http://www.prosv.ru/Attachment.aspx?Id=16394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88840"/>
            <a:ext cx="3024336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083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000" u="sng" dirty="0" smtClean="0"/>
              <a:t/>
            </a:r>
            <a:br>
              <a:rPr lang="ru-RU" sz="3000" u="sng" dirty="0" smtClean="0"/>
            </a:br>
            <a:r>
              <a:rPr lang="ru-RU" sz="4800" i="1" dirty="0" smtClean="0">
                <a:solidFill>
                  <a:prstClr val="black"/>
                </a:solidFill>
              </a:rPr>
              <a:t>Математика</a:t>
            </a:r>
            <a:r>
              <a:rPr lang="ru-RU" sz="3000" u="sng" dirty="0"/>
              <a:t/>
            </a:r>
            <a:br>
              <a:rPr lang="ru-RU" sz="3000" u="sng" dirty="0"/>
            </a:br>
            <a:r>
              <a:rPr lang="ru-RU" sz="3000" b="1" i="1" dirty="0" smtClean="0"/>
              <a:t>Моро М.И., Волкова С.И., Степанова С.В. </a:t>
            </a:r>
            <a:br>
              <a:rPr lang="ru-RU" sz="3000" b="1" i="1" dirty="0" smtClean="0"/>
            </a:br>
            <a:r>
              <a:rPr lang="ru-RU" sz="3000" b="1" i="1" dirty="0" smtClean="0"/>
              <a:t>Учебник: 1 класс: В 2 ч </a:t>
            </a:r>
            <a:r>
              <a:rPr lang="ru-RU" sz="3000" u="sng" dirty="0" smtClean="0"/>
              <a:t/>
            </a:r>
            <a:br>
              <a:rPr lang="ru-RU" sz="3000" u="sng" dirty="0" smtClean="0"/>
            </a:br>
            <a:endParaRPr lang="ru-RU" sz="3000" u="sng" dirty="0"/>
          </a:p>
        </p:txBody>
      </p:sp>
      <p:pic>
        <p:nvPicPr>
          <p:cNvPr id="7" name="Объект 6" descr="http://prosv.ru/Attachment.aspx?Id=21627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2808312" cy="381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http://www.prosv.ru/Attachment.aspx?Id=21628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32856"/>
            <a:ext cx="2808312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419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800" i="1" dirty="0">
                <a:solidFill>
                  <a:prstClr val="black"/>
                </a:solidFill>
              </a:rPr>
              <a:t>Математика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i="1" dirty="0" smtClean="0"/>
              <a:t>Моро М.И., Волкова С.И</a:t>
            </a:r>
            <a:br>
              <a:rPr lang="ru-RU" sz="2700" b="1" i="1" dirty="0" smtClean="0"/>
            </a:br>
            <a:r>
              <a:rPr lang="ru-RU" sz="2700" b="1" i="1" dirty="0" smtClean="0"/>
              <a:t>Рабочая тетрадь: 1 </a:t>
            </a:r>
            <a:r>
              <a:rPr lang="ru-RU" sz="2700" b="1" i="1" dirty="0" err="1" smtClean="0"/>
              <a:t>класс:В</a:t>
            </a:r>
            <a:r>
              <a:rPr lang="ru-RU" sz="2700" b="1" i="1" dirty="0" smtClean="0"/>
              <a:t> 2 ч</a:t>
            </a:r>
            <a:endParaRPr lang="ru-RU" sz="2700" b="1" i="1" dirty="0"/>
          </a:p>
        </p:txBody>
      </p:sp>
      <p:pic>
        <p:nvPicPr>
          <p:cNvPr id="5" name="Объект 4" descr="http://www.prosv.ru/Attachment.aspx?Id=25581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3024336" cy="403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://www.prosv.ru/Attachment.aspx?Id=25582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60848"/>
            <a:ext cx="2880320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38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300" i="1" dirty="0" smtClean="0">
                <a:solidFill>
                  <a:prstClr val="black"/>
                </a:solidFill>
              </a:rPr>
              <a:t>Окружающий мир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i="1" dirty="0" smtClean="0"/>
              <a:t>Плешаков А.А.</a:t>
            </a:r>
            <a:br>
              <a:rPr lang="ru-RU" sz="2700" b="1" i="1" dirty="0" smtClean="0"/>
            </a:br>
            <a:r>
              <a:rPr lang="ru-RU" sz="2700" b="1" i="1" dirty="0" smtClean="0"/>
              <a:t>Учебник: 1 </a:t>
            </a:r>
            <a:r>
              <a:rPr lang="ru-RU" sz="2700" b="1" i="1" dirty="0"/>
              <a:t>класс: В 2 ч.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8880"/>
            <a:ext cx="2592288" cy="355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Объект 5" descr="http://www.prosv.ru/Attachment.aspx?Id=16399">
            <a:hlinkClick r:id="rId3"/>
          </p:cNvPr>
          <p:cNvPicPr>
            <a:picLocks noGrp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48880"/>
            <a:ext cx="2520280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124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173</TotalTime>
  <Words>110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Презентация</vt:lpstr>
      <vt:lpstr>Презентация PowerPoint</vt:lpstr>
      <vt:lpstr>Обучение грамоте Горецкий В.Г.  Азбука. Учебник: 1 класс: В 2ч</vt:lpstr>
      <vt:lpstr>Обучение письму Горецкий В.Г., Федосова Н.А, Прописи к 1,2,3,4</vt:lpstr>
      <vt:lpstr>Русский язык</vt:lpstr>
      <vt:lpstr>  Литературное чтение Климанова Л. Ф., Горецкий В. Г.,Голованова М. В. и др Учебник: 1 класс: В 2 ч. </vt:lpstr>
      <vt:lpstr>Литературное чтение Бойкина М. В., Виноградская Л. А. Рабочая тетрадь: 1 класс</vt:lpstr>
      <vt:lpstr> Математика Моро М.И., Волкова С.И., Степанова С.В.  Учебник: 1 класс: В 2 ч  </vt:lpstr>
      <vt:lpstr>Математика Моро М.И., Волкова С.И Рабочая тетрадь: 1 класс:В 2 ч</vt:lpstr>
      <vt:lpstr>Окружающий мир Плешаков А.А. Учебник: 1 класс: В 2 ч.</vt:lpstr>
      <vt:lpstr>Окружающий мир Плешаков А.А. Рабочая тетрадь: 1 класс: В 2 ч.</vt:lpstr>
      <vt:lpstr>Технология</vt:lpstr>
      <vt:lpstr>Музыка</vt:lpstr>
      <vt:lpstr>Изобразительное искусство Неменская Л.А.  Ты изображаешь, украшаешь и строишь: 1 класс</vt:lpstr>
      <vt:lpstr>Физическая культура В. И. Лях  Учебник: 1-4 кл.</vt:lpstr>
      <vt:lpstr>Желаем успехов в учебе!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Катерина</dc:creator>
  <cp:lastModifiedBy>Катерина</cp:lastModifiedBy>
  <cp:revision>18</cp:revision>
  <dcterms:created xsi:type="dcterms:W3CDTF">2013-03-27T11:22:31Z</dcterms:created>
  <dcterms:modified xsi:type="dcterms:W3CDTF">2013-04-13T17:52:36Z</dcterms:modified>
</cp:coreProperties>
</file>