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56" r:id="rId3"/>
    <p:sldId id="257" r:id="rId4"/>
    <p:sldId id="259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6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2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8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2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1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8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2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2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5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2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7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CFC6-7632-47D2-B465-9E6298FF46A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19381-A8A6-4347-9353-055EC2A4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2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Памятники истории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Великой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Отечественной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Войны.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ДОТ оборонительного 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убежа «Ижора»</a:t>
            </a: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887162"/>
            <a:ext cx="2627783" cy="1970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8" y="188640"/>
            <a:ext cx="1583803" cy="30072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55039">
            <a:off x="1959291" y="2557628"/>
            <a:ext cx="1905000" cy="65994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33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5328592" cy="48960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896544" cy="29969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636913"/>
            <a:ext cx="5040560" cy="4221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013176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Памятник истории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Долговременная огневая точка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1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729" cy="553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78" y="583595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Информационный стенд о истории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Оборонительного рубежа «Ижора»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9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598"/>
            <a:ext cx="4644008" cy="334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5" y="3284782"/>
            <a:ext cx="5076056" cy="357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11920"/>
            <a:ext cx="406794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598"/>
            <a:ext cx="4499993" cy="334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54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40" cy="4608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356993"/>
            <a:ext cx="4941128" cy="34828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973901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Пулемет «Максим»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9252" y="476671"/>
            <a:ext cx="277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ДОТ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Долговременная огневая точка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9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6477" cy="32223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477" y="0"/>
            <a:ext cx="4792818" cy="32223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22358"/>
            <a:ext cx="4551362" cy="36356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00400"/>
            <a:ext cx="4876800" cy="3657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96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55039">
            <a:off x="1959291" y="2557628"/>
            <a:ext cx="1905000" cy="65994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53608">
            <a:off x="5506299" y="-1622516"/>
            <a:ext cx="1919710" cy="66504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1312" y="4293096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Материал подготовила            воспитатель группы продленного дня                     ГБОУ  СОШ №302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Тютюнник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Елена Ивановна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7" descr="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44861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409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49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2014-01-21T07:16:03Z</dcterms:created>
  <dcterms:modified xsi:type="dcterms:W3CDTF">2014-01-24T07:38:38Z</dcterms:modified>
</cp:coreProperties>
</file>