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DC21-98FB-40F9-96DC-BC9C0A813B4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55378-A3E2-47CF-B456-FC16D238D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4 из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715040" cy="59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15073" y="188913"/>
            <a:ext cx="2711439" cy="5740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Здесь изображены девять животных - лиса, выдра, лось, олень, росомаха, горностай северный медведь, куница и белка 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Жизнь наших предков зависела от охоты. Она кормит, дает возможность торговать.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s895.userapi.com/u35480116/120937317/x_50bf4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999892" cy="52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57158" y="5380672"/>
            <a:ext cx="8482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Вот эти шаманские изображения, чудские образки, культовое литье металлопластика III–XII в. н.э. нашли в нашем крае на месте древних чудских городищ.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3</cp:revision>
  <dcterms:created xsi:type="dcterms:W3CDTF">2013-06-16T11:15:37Z</dcterms:created>
  <dcterms:modified xsi:type="dcterms:W3CDTF">2013-06-16T11:36:53Z</dcterms:modified>
</cp:coreProperties>
</file>