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E305-F7BF-42C1-8995-D68E156C1D91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67FE-A27E-4A3A-A3E4-904978A32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55679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Художники </a:t>
            </a:r>
            <a:r>
              <a:rPr lang="ru-RU" sz="4000" b="1" i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Владимирской </a:t>
            </a:r>
            <a:r>
              <a:rPr lang="ru-RU" sz="4000" b="1" i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земли.</a:t>
            </a:r>
            <a:endParaRPr lang="ru-RU" sz="4000" b="1" i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332656"/>
            <a:ext cx="4426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МКОУ </a:t>
            </a:r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</a:rPr>
              <a:t>Купреевская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СОШ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933056"/>
            <a:ext cx="408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Выполнила: Круглова С.Г.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5232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3068960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Ким  </a:t>
            </a:r>
            <a:r>
              <a:rPr lang="ru-RU" sz="2400" b="1" i="1" dirty="0" err="1" smtClean="0"/>
              <a:t>Бритов</a:t>
            </a:r>
            <a:endParaRPr lang="ru-RU" sz="24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501008"/>
            <a:ext cx="2924980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4581128"/>
            <a:ext cx="2540082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992" y="548680"/>
            <a:ext cx="1512168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8184" y="2636912"/>
            <a:ext cx="2673085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176" y="188640"/>
            <a:ext cx="2783450" cy="22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3608" y="5229200"/>
            <a:ext cx="180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248" y="5013176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39952" y="292494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08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Народный художник России Владимир </a:t>
            </a:r>
            <a:r>
              <a:rPr lang="ru-RU" dirty="0" err="1" smtClean="0"/>
              <a:t>Юкин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1584176" cy="21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404664"/>
            <a:ext cx="2664296" cy="218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2636912"/>
            <a:ext cx="16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Пора цветения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404664"/>
            <a:ext cx="2664296" cy="209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3068960"/>
            <a:ext cx="2376264" cy="19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872" y="3068960"/>
            <a:ext cx="2232248" cy="187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168" y="2564904"/>
            <a:ext cx="2808312" cy="19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00" y="4581128"/>
            <a:ext cx="2376264" cy="192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896" y="5085184"/>
            <a:ext cx="1944216" cy="157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3568" y="5157192"/>
            <a:ext cx="2160240" cy="155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048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Валерий </a:t>
            </a:r>
            <a:r>
              <a:rPr lang="ru-RU" dirty="0" err="1" smtClean="0"/>
              <a:t>Кокурин</a:t>
            </a:r>
            <a:r>
              <a:rPr lang="ru-RU" dirty="0" smtClean="0"/>
              <a:t> – народный художник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2769096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188640"/>
            <a:ext cx="2151700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1988840"/>
            <a:ext cx="9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суббота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188640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923207"/>
            <a:ext cx="2592288" cy="19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832" y="2564904"/>
            <a:ext cx="2699816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8144" y="2348880"/>
            <a:ext cx="2935242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2200" y="4437112"/>
            <a:ext cx="19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Весенний пейзаж</a:t>
            </a:r>
            <a:endParaRPr lang="ru-RU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552" y="4941168"/>
            <a:ext cx="217703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848" y="4941168"/>
            <a:ext cx="2563728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00" y="4797152"/>
            <a:ext cx="2088232" cy="159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88224" y="6309320"/>
            <a:ext cx="17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Март в Суздале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16</cp:revision>
  <dcterms:created xsi:type="dcterms:W3CDTF">2012-04-16T07:18:50Z</dcterms:created>
  <dcterms:modified xsi:type="dcterms:W3CDTF">2012-10-08T13:53:10Z</dcterms:modified>
</cp:coreProperties>
</file>