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6BFE-F1FD-4EFF-B008-94A350A2F164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D4DB-650E-4D43-B527-EFA8D31E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6BFE-F1FD-4EFF-B008-94A350A2F164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D4DB-650E-4D43-B527-EFA8D31E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6BFE-F1FD-4EFF-B008-94A350A2F164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D4DB-650E-4D43-B527-EFA8D31E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6BFE-F1FD-4EFF-B008-94A350A2F164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D4DB-650E-4D43-B527-EFA8D31E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6BFE-F1FD-4EFF-B008-94A350A2F164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D4DB-650E-4D43-B527-EFA8D31E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6BFE-F1FD-4EFF-B008-94A350A2F164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D4DB-650E-4D43-B527-EFA8D31E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6BFE-F1FD-4EFF-B008-94A350A2F164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D4DB-650E-4D43-B527-EFA8D31E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6BFE-F1FD-4EFF-B008-94A350A2F164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D4DB-650E-4D43-B527-EFA8D31E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6BFE-F1FD-4EFF-B008-94A350A2F164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D4DB-650E-4D43-B527-EFA8D31E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6BFE-F1FD-4EFF-B008-94A350A2F164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D4DB-650E-4D43-B527-EFA8D31E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6BFE-F1FD-4EFF-B008-94A350A2F164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D4DB-650E-4D43-B527-EFA8D31E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56BFE-F1FD-4EFF-B008-94A350A2F164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4D4DB-650E-4D43-B527-EFA8D31E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ownloads\&#1042;&#1077;&#1088;&#1085;&#1080;&#1089;&#1072;&#1078;.mp3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ownloads\&#1042;&#1077;&#1088;&#1085;&#1080;&#1089;&#1072;&#1078;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7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Школьная форма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2899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Вернисаж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126" name="Picture 6" descr="http://perceive.mir46.ru/IMGS/959e5989631d985ddf6f0eda6137d42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337" y="1556792"/>
            <a:ext cx="8268478" cy="5724898"/>
          </a:xfrm>
          <a:prstGeom prst="rect">
            <a:avLst/>
          </a:prstGeom>
          <a:noFill/>
        </p:spPr>
      </p:pic>
    </p:spTree>
  </p:cSld>
  <p:clrMapOvr>
    <a:masterClrMapping/>
  </p:clrMapOvr>
  <p:transition advTm="62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Выступая на конференции ОНФ, глава государства сказал: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"</a:t>
            </a:r>
            <a:r>
              <a:rPr lang="ru-RU" sz="3200" dirty="0" smtClean="0"/>
              <a:t>Школьная форма в стране должна быть".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ocy;&amp;ncy;&amp;fcy;&amp;iecy;&amp;rcy;&amp;iecy;&amp;ncy;&amp;tscy;&amp;icy;&amp;yacy; &amp;Ocy;&amp;bcy;&amp;shchcy;&amp;iecy;&amp;rcy;&amp;ocy;&amp;scy;&amp;scy;&amp;icy;&amp;jcy;&amp;scy;&amp;kcy;&amp;ocy;&amp;gcy;&amp;ocy; &amp;ncy;&amp;acy;&amp;rcy;&amp;ocy;&amp;dcy;&amp;ncy;&amp;ocy;&amp;gcy;&amp;ocy; &amp;fcy;&amp;rcy;&amp;ocy;&amp;ncy;&amp;tcy;&amp;acy; &quot;&amp;Scy;&amp;tcy;&amp;rcy;&amp;ocy;&amp;icy;&amp;tcy;&amp;iecy;&amp;lcy;&amp;softcy;&amp;scy;&amp;tcy;&amp;vcy;&amp;ocy; &amp;scy;&amp;ocy;&amp;tscy;&amp;icy;&amp;acy;&amp;lcy;&amp;softcy;&amp;ncy;&amp;ocy;&amp;jcy; &amp;scy;&amp;pcy;&amp;rcy;&amp;acy;&amp;vcy;&amp;iecy;&amp;dcy;&amp;lcy;&amp;icy;&amp;vcy;&amp;ocy;&amp;scy;&amp;tcy;&amp;icy;&quot; &amp;vcy; &amp;Rcy;&amp;ocy;&amp;scy;&amp;tcy;&amp;ocy;&amp;vcy;&amp;iecy;-&amp;ncy;&amp;acy;-&amp;Dcy;&amp;ocy;&amp;ncy;&amp;u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064896" cy="4856234"/>
          </a:xfrm>
          <a:prstGeom prst="rect">
            <a:avLst/>
          </a:prstGeom>
          <a:noFill/>
        </p:spPr>
      </p:pic>
    </p:spTree>
  </p:cSld>
  <p:clrMapOvr>
    <a:masterClrMapping/>
  </p:clrMapOvr>
  <p:transition advTm="324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92696"/>
            <a:ext cx="61206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ШКОЛЬНАЯ ФОРМА</a:t>
            </a:r>
          </a:p>
          <a:p>
            <a:pPr algn="ctr"/>
            <a:endParaRPr lang="ru-RU" sz="4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ДЕВОЧЕК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29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mcy;1004_natali_style.ru"/>
          <p:cNvPicPr>
            <a:picLocks noChangeAspect="1" noChangeArrowheads="1"/>
          </p:cNvPicPr>
          <p:nvPr/>
        </p:nvPicPr>
        <p:blipFill>
          <a:blip r:embed="rId3" cstate="print"/>
          <a:srcRect b="4777"/>
          <a:stretch>
            <a:fillRect/>
          </a:stretch>
        </p:blipFill>
        <p:spPr bwMode="auto">
          <a:xfrm>
            <a:off x="3059832" y="1401724"/>
            <a:ext cx="3528392" cy="5195628"/>
          </a:xfrm>
          <a:prstGeom prst="rect">
            <a:avLst/>
          </a:prstGeom>
          <a:noFill/>
        </p:spPr>
      </p:pic>
      <p:pic>
        <p:nvPicPr>
          <p:cNvPr id="6148" name="Picture 4" descr="natali_style.ru_&amp;mcy;611-04"/>
          <p:cNvPicPr>
            <a:picLocks noChangeAspect="1" noChangeArrowheads="1"/>
          </p:cNvPicPr>
          <p:nvPr/>
        </p:nvPicPr>
        <p:blipFill>
          <a:blip r:embed="rId4" cstate="print"/>
          <a:srcRect l="687" b="4220"/>
          <a:stretch>
            <a:fillRect/>
          </a:stretch>
        </p:blipFill>
        <p:spPr bwMode="auto">
          <a:xfrm>
            <a:off x="2483768" y="692696"/>
            <a:ext cx="4712115" cy="5760640"/>
          </a:xfrm>
          <a:prstGeom prst="rect">
            <a:avLst/>
          </a:prstGeom>
          <a:noFill/>
        </p:spPr>
      </p:pic>
      <p:pic>
        <p:nvPicPr>
          <p:cNvPr id="5" name="Picture 2" descr="http://www.bosser.ru/gallery/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980728"/>
            <a:ext cx="3635896" cy="5459305"/>
          </a:xfrm>
          <a:prstGeom prst="rect">
            <a:avLst/>
          </a:prstGeom>
          <a:noFill/>
        </p:spPr>
      </p:pic>
      <p:pic>
        <p:nvPicPr>
          <p:cNvPr id="6152" name="Picture 8" descr="http://www.tistyle.ru/images/stories/art-301-08.jpg"/>
          <p:cNvPicPr>
            <a:picLocks noChangeAspect="1" noChangeArrowheads="1"/>
          </p:cNvPicPr>
          <p:nvPr/>
        </p:nvPicPr>
        <p:blipFill>
          <a:blip r:embed="rId6" cstate="print"/>
          <a:srcRect l="21685" t="12554" r="23533" b="4131"/>
          <a:stretch>
            <a:fillRect/>
          </a:stretch>
        </p:blipFill>
        <p:spPr bwMode="auto">
          <a:xfrm>
            <a:off x="3059832" y="620688"/>
            <a:ext cx="3456384" cy="5256584"/>
          </a:xfrm>
          <a:prstGeom prst="rect">
            <a:avLst/>
          </a:prstGeom>
          <a:noFill/>
        </p:spPr>
      </p:pic>
      <p:pic>
        <p:nvPicPr>
          <p:cNvPr id="7" name="Вернисаж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868144" y="5877272"/>
            <a:ext cx="304800" cy="304800"/>
          </a:xfrm>
          <a:prstGeom prst="rect">
            <a:avLst/>
          </a:prstGeom>
        </p:spPr>
      </p:pic>
      <p:pic>
        <p:nvPicPr>
          <p:cNvPr id="8" name="Picture 4" descr="http://www.expressiya.ru/image/catalog/model177-347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0"/>
            <a:ext cx="4680520" cy="6763539"/>
          </a:xfrm>
          <a:prstGeom prst="rect">
            <a:avLst/>
          </a:prstGeom>
          <a:noFill/>
        </p:spPr>
      </p:pic>
    </p:spTree>
  </p:cSld>
  <p:clrMapOvr>
    <a:masterClrMapping/>
  </p:clrMapOvr>
  <p:transition advTm="253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xit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" presetClass="exit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" presetClass="exit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50" presetID="2" presetClass="exit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204864"/>
            <a:ext cx="61206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ШКОЛЬНАЯ ФОРМА</a:t>
            </a:r>
          </a:p>
          <a:p>
            <a:pPr algn="ctr"/>
            <a:endParaRPr lang="ru-RU" sz="4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МАЛЬЧИКОВ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90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colabearsib.ru/upload/iblock/288/2889d6453b73aeef6ddf55a4ed1b6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84784"/>
            <a:ext cx="4377125" cy="3672408"/>
          </a:xfrm>
          <a:prstGeom prst="rect">
            <a:avLst/>
          </a:prstGeom>
          <a:noFill/>
        </p:spPr>
      </p:pic>
      <p:pic>
        <p:nvPicPr>
          <p:cNvPr id="17416" name="Picture 8" descr="http://www.solnishko-spb.ru/images/scoolforma/po_cvetam/sinie/DSC063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04664"/>
            <a:ext cx="3960440" cy="5947260"/>
          </a:xfrm>
          <a:prstGeom prst="rect">
            <a:avLst/>
          </a:prstGeom>
          <a:noFill/>
        </p:spPr>
      </p:pic>
      <p:pic>
        <p:nvPicPr>
          <p:cNvPr id="17418" name="Picture 10" descr="http://shkolnik.hut1.ru/images/IMG_064_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6927" y="1196752"/>
            <a:ext cx="5944375" cy="3960440"/>
          </a:xfrm>
          <a:prstGeom prst="rect">
            <a:avLst/>
          </a:prstGeom>
          <a:noFill/>
        </p:spPr>
      </p:pic>
      <p:pic>
        <p:nvPicPr>
          <p:cNvPr id="17420" name="Picture 12" descr="http://www.cool-age.ru/files/tyumen/IMG_40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620688"/>
            <a:ext cx="3894026" cy="5832648"/>
          </a:xfrm>
          <a:prstGeom prst="rect">
            <a:avLst/>
          </a:prstGeom>
          <a:noFill/>
        </p:spPr>
      </p:pic>
      <p:pic>
        <p:nvPicPr>
          <p:cNvPr id="17422" name="Picture 14" descr="http://edelveys-plus.ru/images/stories/pict/2012/ambos/19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260648"/>
            <a:ext cx="4176464" cy="6278617"/>
          </a:xfrm>
          <a:prstGeom prst="rect">
            <a:avLst/>
          </a:prstGeom>
          <a:noFill/>
        </p:spPr>
      </p:pic>
    </p:spTree>
  </p:cSld>
  <p:clrMapOvr>
    <a:masterClrMapping/>
  </p:clrMapOvr>
  <p:transition advTm="248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xit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" presetClass="exit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40" presetID="2" presetClass="exit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2" presetClass="exit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Спортивная форма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 descr="http://g-klass.m1ka.info/wp-content/uploads/ushu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228185" cy="4149080"/>
          </a:xfrm>
          <a:prstGeom prst="rect">
            <a:avLst/>
          </a:prstGeom>
          <a:noFill/>
        </p:spPr>
      </p:pic>
      <p:pic>
        <p:nvPicPr>
          <p:cNvPr id="4" name="Picture 4" descr="http://www.gaponez.com/published/publicdata/AVISTURGAPONEZ/attachments/SC/products_pictures/Adidas_Originals_adi_rise_Mid_Shoes_G09353_1_en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2924944" cy="2924944"/>
          </a:xfrm>
          <a:prstGeom prst="rect">
            <a:avLst/>
          </a:prstGeom>
          <a:noFill/>
        </p:spPr>
      </p:pic>
      <p:pic>
        <p:nvPicPr>
          <p:cNvPr id="5" name="Picture 6" descr="http://www.bars76.ru/bd_images/CHeshki_Bars__r_23-46_zam_big_eab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2720" y="3956720"/>
            <a:ext cx="2901280" cy="2901280"/>
          </a:xfrm>
          <a:prstGeom prst="rect">
            <a:avLst/>
          </a:prstGeom>
          <a:noFill/>
        </p:spPr>
      </p:pic>
    </p:spTree>
  </p:cSld>
  <p:clrMapOvr>
    <a:masterClrMapping/>
  </p:clrMapOvr>
  <p:transition advTm="47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16</Words>
  <Application>Microsoft Office PowerPoint</Application>
  <PresentationFormat>Экран (4:3)</PresentationFormat>
  <Paragraphs>11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Школьная форма</vt:lpstr>
      <vt:lpstr>Выступая на конференции ОНФ, глава государства сказал:  "Школьная форма в стране должна быть".</vt:lpstr>
      <vt:lpstr>Слайд 3</vt:lpstr>
      <vt:lpstr>Слайд 4</vt:lpstr>
      <vt:lpstr>Слайд 5</vt:lpstr>
      <vt:lpstr>Слайд 6</vt:lpstr>
      <vt:lpstr>Спортивная форма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14</cp:revision>
  <dcterms:created xsi:type="dcterms:W3CDTF">2013-05-26T05:41:19Z</dcterms:created>
  <dcterms:modified xsi:type="dcterms:W3CDTF">2013-05-26T14:12:41Z</dcterms:modified>
</cp:coreProperties>
</file>