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9" r:id="rId3"/>
    <p:sldId id="257" r:id="rId4"/>
    <p:sldId id="260" r:id="rId5"/>
    <p:sldId id="261" r:id="rId6"/>
    <p:sldId id="264" r:id="rId7"/>
    <p:sldId id="265" r:id="rId8"/>
    <p:sldId id="267" r:id="rId9"/>
    <p:sldId id="263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E72FDF-63B1-47D3-904F-4771202B4534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5FC8AC4-1934-45DF-B3F5-F01EEB0E1E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Родительское собрание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FF00"/>
                </a:solidFill>
              </a:rPr>
              <a:t>Значение эмоций для формирования положительного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rgbClr val="FFFF00"/>
                </a:solidFill>
              </a:rPr>
              <a:t>взаимодействия ребенка с окружающим миром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Ритуалы, которые нравятся детям.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59" cy="5472607"/>
          </a:xfrm>
        </p:spPr>
        <p:txBody>
          <a:bodyPr/>
          <a:lstStyle/>
          <a:p>
            <a:pPr lvl="0"/>
            <a:r>
              <a:rPr lang="ru-RU" dirty="0"/>
              <a:t>Перед уходом в школу получить объятие родителей и напутст­венное слово или жест.</a:t>
            </a:r>
          </a:p>
          <a:p>
            <a:pPr lvl="0"/>
            <a:r>
              <a:rPr lang="ru-RU" dirty="0"/>
              <a:t>Придя из школы, рассказать о своих удачах и проблемах и полу­чить слова поддержки и участия за чашкой чая.</a:t>
            </a:r>
          </a:p>
          <a:p>
            <a:pPr lvl="0"/>
            <a:r>
              <a:rPr lang="ru-RU" dirty="0"/>
              <a:t>В выходной день обсудить прожитую неделю и ее значение для</a:t>
            </a:r>
          </a:p>
          <a:p>
            <a:r>
              <a:rPr lang="ru-RU" dirty="0"/>
              <a:t>детей и родителей.</a:t>
            </a:r>
          </a:p>
          <a:p>
            <a:pPr lvl="0"/>
            <a:r>
              <a:rPr lang="ru-RU" dirty="0"/>
              <a:t>Посидеть в сумерках при свечах рядом с мамой и папой.</a:t>
            </a:r>
          </a:p>
          <a:p>
            <a:pPr lvl="0"/>
            <a:r>
              <a:rPr lang="ru-RU" dirty="0"/>
              <a:t>На ночь слушать сказку и быть заботливо укрытым.</a:t>
            </a:r>
          </a:p>
          <a:p>
            <a:pPr lvl="0"/>
            <a:r>
              <a:rPr lang="ru-RU" dirty="0"/>
              <a:t>В свой день рождения получать сюрпризы и устраивать их для</a:t>
            </a:r>
          </a:p>
          <a:p>
            <a:r>
              <a:rPr lang="ru-RU" dirty="0"/>
              <a:t>других членов семьи.</a:t>
            </a:r>
          </a:p>
          <a:p>
            <a:pPr lvl="0"/>
            <a:r>
              <a:rPr lang="ru-RU" dirty="0"/>
              <a:t>Вместе с мамой готовиться к празднику и печь красивый торт.</a:t>
            </a:r>
          </a:p>
          <a:p>
            <a:pPr lvl="0"/>
            <a:r>
              <a:rPr lang="ru-RU" dirty="0"/>
              <a:t>Посидеть с мамой и папой, взявшись за руки во время своей бо­лезни и попросить у них любимую еду или что-то такое, чего очень давно хотелось.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1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628800"/>
            <a:ext cx="7125113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Родительское собрание подготовлено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ru-RU" b="1" dirty="0">
                <a:solidFill>
                  <a:srgbClr val="FFFF00"/>
                </a:solidFill>
              </a:rPr>
              <a:t>Учителем начальных классов МБОУ «Гимназия имени Подольских курсантов» </a:t>
            </a:r>
          </a:p>
          <a:p>
            <a:pPr marL="0" indent="0" algn="ctr">
              <a:buNone/>
              <a:defRPr/>
            </a:pPr>
            <a:r>
              <a:rPr lang="ru-RU" b="1" dirty="0" err="1">
                <a:solidFill>
                  <a:srgbClr val="FFFF00"/>
                </a:solidFill>
              </a:rPr>
              <a:t>Маслиёвой</a:t>
            </a:r>
            <a:r>
              <a:rPr lang="ru-RU" b="1" dirty="0">
                <a:solidFill>
                  <a:srgbClr val="FFFF00"/>
                </a:solidFill>
              </a:rPr>
              <a:t> Викторией Александровной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4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3168352" cy="446449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</a:rPr>
              <a:t>Жить - значит чувствовать и </a:t>
            </a:r>
            <a:r>
              <a:rPr lang="ru-RU" b="1" dirty="0" smtClean="0">
                <a:solidFill>
                  <a:srgbClr val="FFFF00"/>
                </a:solidFill>
              </a:rPr>
              <a:t>мыслить,  страдать </a:t>
            </a:r>
            <a:r>
              <a:rPr lang="ru-RU" b="1" dirty="0">
                <a:solidFill>
                  <a:srgbClr val="FFFF00"/>
                </a:solidFill>
              </a:rPr>
              <a:t>и </a:t>
            </a:r>
            <a:r>
              <a:rPr lang="ru-RU" b="1" dirty="0" smtClean="0">
                <a:solidFill>
                  <a:srgbClr val="FFFF00"/>
                </a:solidFill>
              </a:rPr>
              <a:t>блаженствовать</a:t>
            </a:r>
            <a:r>
              <a:rPr lang="ru-RU" b="1" dirty="0">
                <a:solidFill>
                  <a:srgbClr val="FFFF00"/>
                </a:solidFill>
              </a:rPr>
              <a:t>; </a:t>
            </a:r>
            <a:r>
              <a:rPr lang="ru-RU" b="1" dirty="0" smtClean="0">
                <a:solidFill>
                  <a:srgbClr val="FFFF00"/>
                </a:solidFill>
              </a:rPr>
              <a:t>всякая другая </a:t>
            </a:r>
            <a:r>
              <a:rPr lang="ru-RU" b="1" dirty="0">
                <a:solidFill>
                  <a:srgbClr val="FFFF00"/>
                </a:solidFill>
              </a:rPr>
              <a:t>жизнь - смерть.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В. Г. Белинский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6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Задачи собрания: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125112" cy="4051437"/>
          </a:xfrm>
        </p:spPr>
        <p:txBody>
          <a:bodyPr/>
          <a:lstStyle/>
          <a:p>
            <a:r>
              <a:rPr lang="ru-RU" sz="2000" dirty="0" smtClean="0"/>
              <a:t>1</a:t>
            </a:r>
            <a:r>
              <a:rPr lang="ru-RU" sz="2000" dirty="0"/>
              <a:t>. Совместно с родителями обсудить проблему значения в жизни</a:t>
            </a:r>
          </a:p>
          <a:p>
            <a:r>
              <a:rPr lang="ru-RU" sz="2000" dirty="0"/>
              <a:t>человека развития эмоциональной сферы, положительных эмоций.</a:t>
            </a:r>
          </a:p>
          <a:p>
            <a:r>
              <a:rPr lang="ru-RU" sz="2000" dirty="0"/>
              <a:t>	2. Способствовать приобретению практических знаний по разви­тию эмоций младших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8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Вопросы для обсуждения: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125112" cy="4051437"/>
          </a:xfrm>
        </p:spPr>
        <p:txBody>
          <a:bodyPr/>
          <a:lstStyle/>
          <a:p>
            <a:r>
              <a:rPr lang="ru-RU" dirty="0"/>
              <a:t>	</a:t>
            </a:r>
            <a:r>
              <a:rPr lang="ru-RU" sz="2400" dirty="0"/>
              <a:t>- Значение эмоций и чувств для формирования полноценной	личности.</a:t>
            </a:r>
          </a:p>
          <a:p>
            <a:r>
              <a:rPr lang="ru-RU" sz="2400" dirty="0"/>
              <a:t>	- Роль семейных отношений в развитии эмоциональной сферы 	ребенка.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5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92697"/>
            <a:ext cx="7125112" cy="5166102"/>
          </a:xfrm>
        </p:spPr>
        <p:txBody>
          <a:bodyPr/>
          <a:lstStyle/>
          <a:p>
            <a:r>
              <a:rPr lang="ru-RU" dirty="0"/>
              <a:t>Если нас с вами попросят вспомнить фильм «Доживем до поне­дельника», то мы сразу вспоминаем фразу, сказанную героем фильма: «Счастье - это когда тебя понимают».</a:t>
            </a:r>
          </a:p>
          <a:p>
            <a:r>
              <a:rPr lang="ru-RU" dirty="0"/>
              <a:t>Каждому  человеку, маленькому и большому, нужны пища и сон, тепло и физическая безопасность. Но почему, имея все это, многие лю­ди, в том числе и дети, очень часто страдают?</a:t>
            </a:r>
          </a:p>
          <a:p>
            <a:r>
              <a:rPr lang="ru-RU" dirty="0"/>
              <a:t>Почему ребенок, имеющий абсолютно все, завидует другому, кото­рый хуже одет и менее сыт?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1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Ответ прост: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340768"/>
            <a:ext cx="7125112" cy="5040559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мало человеку лишь удовлетворения его естественных потребностей. Любому человеку нужно, чтобы его понимали и призна­вали; чтобы он чувствовал себя необходимым; чтобы у него был оце­ненный другими и, в первую очередь, родными людьми, успех; чтобы он мог развиваться и реализовывать свои возможности; чтобы, благо­даря всему перечисленному, он научился уважать себя.</a:t>
            </a:r>
          </a:p>
          <a:p>
            <a:r>
              <a:rPr lang="ru-RU" sz="2000" dirty="0"/>
              <a:t>Благодаря чему человек, особенно маленький, может быть счаст­лив? </a:t>
            </a:r>
          </a:p>
          <a:p>
            <a:r>
              <a:rPr lang="ru-RU" sz="2000" dirty="0"/>
              <a:t>В первую очередь, он счастлив от той психологической среды, в 	которой он живет и растет.</a:t>
            </a:r>
          </a:p>
          <a:p>
            <a:r>
              <a:rPr lang="ru-RU" sz="2000" dirty="0"/>
              <a:t>- Какая она, эта среда?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65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Ситуаций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из жизни класса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>
            <a:noAutofit/>
          </a:bodyPr>
          <a:lstStyle/>
          <a:p>
            <a:r>
              <a:rPr lang="ru-RU" sz="2000" dirty="0"/>
              <a:t>	- Ваш ребенок опять получил плохую оценку по предмету. На­</a:t>
            </a:r>
          </a:p>
          <a:p>
            <a:r>
              <a:rPr lang="ru-RU" sz="2000" dirty="0"/>
              <a:t>	кануне он долго учил, а результат плачевный.</a:t>
            </a:r>
          </a:p>
          <a:p>
            <a:r>
              <a:rPr lang="ru-RU" sz="2000" dirty="0"/>
              <a:t>	-  Вы многократно повторяете своему ребенку: «Делай уроки!»,</a:t>
            </a:r>
          </a:p>
          <a:p>
            <a:r>
              <a:rPr lang="ru-RU" sz="2000" dirty="0"/>
              <a:t>	Ребенок не реагирует.</a:t>
            </a:r>
          </a:p>
          <a:p>
            <a:r>
              <a:rPr lang="ru-RU" sz="2000" dirty="0"/>
              <a:t>	- Ваш ребенок ничего вам не рассказывает, и лишь от посторон­них людей вы узнаете, что он 'ведет себя в школе плохо.	</a:t>
            </a:r>
          </a:p>
          <a:p>
            <a:r>
              <a:rPr lang="ru-RU" sz="2000" dirty="0"/>
              <a:t>	-  Ваш ребенок дерется с другими детьми, и в школе на него по­стоянно жалуются.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22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Анкета для родителей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824536"/>
          </a:xfrm>
        </p:spPr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400" dirty="0"/>
              <a:t>Стимулируете ли вы проявление положительных эмоций у своего ребенка</a:t>
            </a:r>
            <a:r>
              <a:rPr lang="ru-RU" sz="2400" dirty="0" smtClean="0"/>
              <a:t>?  </a:t>
            </a:r>
            <a:r>
              <a:rPr lang="ru-RU" sz="2400" dirty="0"/>
              <a:t>Как вы это делаете?!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  </a:t>
            </a:r>
            <a:r>
              <a:rPr lang="ru-RU" sz="2400" dirty="0"/>
              <a:t>Проявляет ли ваш ребенок отрицательные эмоции? Почему, </a:t>
            </a:r>
            <a:r>
              <a:rPr lang="ru-RU" sz="2400" dirty="0" smtClean="0"/>
              <a:t>на ваш </a:t>
            </a:r>
            <a:r>
              <a:rPr lang="ru-RU" sz="2400" dirty="0"/>
              <a:t>взгляд, они возникают?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Как </a:t>
            </a:r>
            <a:r>
              <a:rPr lang="ru-RU" sz="2400" dirty="0"/>
              <a:t>вы развиваете положительные эмоции своего </a:t>
            </a:r>
            <a:r>
              <a:rPr lang="ru-RU" sz="2400" dirty="0" smtClean="0"/>
              <a:t>ребенка? Приведите </a:t>
            </a:r>
            <a:r>
              <a:rPr lang="ru-RU" sz="2400" dirty="0"/>
              <a:t>примеры.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383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119553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Рекомендации по развитию положительных эмоций вашего ребенка.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1" cy="51125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i="1" dirty="0" smtClean="0"/>
              <a:t>                              Папы </a:t>
            </a:r>
            <a:r>
              <a:rPr lang="ru-RU" sz="1400" b="1" i="1" dirty="0"/>
              <a:t>и мамы! Дедушки и бабушки! Помните!</a:t>
            </a:r>
            <a:endParaRPr lang="ru-RU" sz="1400" dirty="0"/>
          </a:p>
          <a:p>
            <a:pPr lvl="0"/>
            <a:r>
              <a:rPr lang="ru-RU" sz="1400" dirty="0"/>
              <a:t>От повторяющихся знаков приветствия, одобрения, любви и</a:t>
            </a:r>
          </a:p>
          <a:p>
            <a:r>
              <a:rPr lang="ru-RU" sz="1400" dirty="0"/>
              <a:t>	принятия у ребенка складывается ощущение: «Со мной все в по­рядке»,</a:t>
            </a:r>
          </a:p>
          <a:p>
            <a:r>
              <a:rPr lang="ru-RU" sz="1400" dirty="0"/>
              <a:t> «Я.. хороший». </a:t>
            </a:r>
          </a:p>
          <a:p>
            <a:r>
              <a:rPr lang="ru-RU" sz="1400" dirty="0"/>
              <a:t>          От сигналов осуждения, недовольства, критики появляется ощущение «со мной что-то не так», «Я ­плохой».</a:t>
            </a:r>
          </a:p>
          <a:p>
            <a:pPr lvl="0"/>
            <a:r>
              <a:rPr lang="ru-RU" sz="1400" dirty="0"/>
              <a:t>  Душевная копилка ребенка работает день и ночь. Ее ценность за­висит от того, что мы туда бросаем.</a:t>
            </a:r>
          </a:p>
          <a:p>
            <a:pPr lvl="0"/>
            <a:r>
              <a:rPr lang="ru-RU" sz="1400" dirty="0"/>
              <a:t>Даже требования, которые вы предъявляете, должны быть на­полнены любовью и надеждой. . Научитесь слушать своего ребенка в радости и в горести, . Наказывая своего ребенка, оставайтесь рядом с ним, не избегайте</a:t>
            </a:r>
          </a:p>
          <a:p>
            <a:r>
              <a:rPr lang="ru-RU" sz="1400" dirty="0"/>
              <a:t>	общения с ним.</a:t>
            </a:r>
          </a:p>
          <a:p>
            <a:pPr lvl="0"/>
            <a:r>
              <a:rPr lang="ru-RU" sz="1400" dirty="0"/>
              <a:t>Станьте для своего ребенка примером для подражания в прояв­лении положительных эмоций по отношению к членам  своей семьи и к другим людям. </a:t>
            </a:r>
          </a:p>
          <a:p>
            <a:pPr lvl="0"/>
            <a:r>
              <a:rPr lang="ru-RU" sz="1400" dirty="0"/>
              <a:t>Обнимайте и целуйте своего ребенка в любом возрасте. </a:t>
            </a:r>
          </a:p>
          <a:p>
            <a:pPr lvl="0"/>
            <a:r>
              <a:rPr lang="ru-RU" sz="1400" dirty="0"/>
              <a:t> Не разговаривайте со своим ребенком с равнодушным и безраз­личным лицом.</a:t>
            </a:r>
          </a:p>
          <a:p>
            <a:pPr lvl="0"/>
            <a:r>
              <a:rPr lang="ru-RU" sz="1400" dirty="0"/>
              <a:t>Заводите свои красивые, добрые и светлые ритуалы общения, ко­торые сделают вашу жизнь и жизнь вашего ребенка теплее и </a:t>
            </a:r>
            <a:r>
              <a:rPr lang="ru-RU" sz="1400" dirty="0" smtClean="0"/>
              <a:t>радостнее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44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28</TotalTime>
  <Words>423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Родительское собрание</vt:lpstr>
      <vt:lpstr>Презентация PowerPoint</vt:lpstr>
      <vt:lpstr>Задачи собрания: </vt:lpstr>
      <vt:lpstr>Вопросы для обсуждения: </vt:lpstr>
      <vt:lpstr>Презентация PowerPoint</vt:lpstr>
      <vt:lpstr>Ответ прост: </vt:lpstr>
      <vt:lpstr>Ситуаций из жизни класса </vt:lpstr>
      <vt:lpstr>Анкета для родителей</vt:lpstr>
      <vt:lpstr>Рекомендации по развитию положительных эмоций вашего ребенка. </vt:lpstr>
      <vt:lpstr>Ритуалы, которые нравятся детям.  </vt:lpstr>
      <vt:lpstr>Родительское собрание подготовлено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savi</dc:creator>
  <cp:lastModifiedBy>savi</cp:lastModifiedBy>
  <cp:revision>3</cp:revision>
  <dcterms:created xsi:type="dcterms:W3CDTF">2013-06-19T12:00:21Z</dcterms:created>
  <dcterms:modified xsi:type="dcterms:W3CDTF">2013-06-19T12:28:25Z</dcterms:modified>
</cp:coreProperties>
</file>