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9" r:id="rId3"/>
    <p:sldId id="277" r:id="rId4"/>
    <p:sldId id="270" r:id="rId5"/>
    <p:sldId id="271" r:id="rId6"/>
    <p:sldId id="273" r:id="rId7"/>
    <p:sldId id="275" r:id="rId8"/>
    <p:sldId id="276" r:id="rId9"/>
    <p:sldId id="264" r:id="rId10"/>
    <p:sldId id="265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60"/>
  </p:normalViewPr>
  <p:slideViewPr>
    <p:cSldViewPr>
      <p:cViewPr varScale="1">
        <p:scale>
          <a:sx n="106" d="100"/>
          <a:sy n="106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e-da.tv/static/receipts/ingredients/Pear_1.png" TargetMode="External"/><Relationship Id="rId7" Type="http://schemas.openxmlformats.org/officeDocument/2006/relationships/image" Target="../media/image5.gif"/><Relationship Id="rId12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hyperlink" Target="http://img-fotki.yandex.ru/get/5407/goroshcko-tatjana.22/0_52b27_558f59a6_XL.jpg" TargetMode="External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026.radikal.ru/0805/19/75303d58b5fd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031.radikal.ru/0806/0c/fa6fd07f6904.gi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http://i031.radikal.ru/0806/0c/fa6fd07f6904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ешарики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9144000" cy="6822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00438"/>
            <a:ext cx="15716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500570"/>
            <a:ext cx="83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tx2"/>
                </a:solidFill>
                <a:latin typeface="Arial Narrow" pitchFamily="34" charset="0"/>
              </a:rPr>
              <a:t>1</a:t>
            </a:r>
            <a:endParaRPr lang="ru-RU" sz="1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57200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endParaRPr lang="ru-RU" sz="1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4786322"/>
            <a:ext cx="1847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2462" y="4143380"/>
            <a:ext cx="857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endParaRPr lang="ru-RU" sz="1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4429132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endParaRPr lang="ru-RU" sz="1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286256"/>
            <a:ext cx="9144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tx2"/>
                </a:solidFill>
                <a:latin typeface="Arial Narrow" pitchFamily="34" charset="0"/>
              </a:rPr>
              <a:t>5</a:t>
            </a:r>
            <a:endParaRPr lang="ru-RU" sz="1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4786322"/>
            <a:ext cx="1847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6968 L -0.12083 -0.414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8009 L -0.30833 -0.4134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-0.05254 L -0.49636 -0.3398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669 L -0.15833 -0.3814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69 L 0.38333 -0.3606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648826" cy="947738"/>
          </a:xfrm>
        </p:spPr>
        <p:txBody>
          <a:bodyPr/>
          <a:lstStyle/>
          <a:p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КАКОЙ ФОРМЫ ИГРУШКИ НА ЁЛКЕ?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836613"/>
            <a:ext cx="5632450" cy="58054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мешарики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85800" y="0"/>
            <a:ext cx="8286808" cy="78581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endParaRPr lang="ru-RU" sz="36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45720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315200" y="4800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8305800" y="5334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0574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8674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3276600" y="5181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57600" y="4267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48000" y="3657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67200" y="24384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657600" y="3657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67200" y="3962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267200" y="3962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876800" y="3962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181600" y="30480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876800" y="4267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267200" y="33528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181600" y="3048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486400" y="30480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3962400" y="2438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3962400" y="2438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3657600" y="2743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3657600" y="2743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>
            <a:off x="3048000" y="30480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3048000" y="30480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мешарики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pic>
        <p:nvPicPr>
          <p:cNvPr id="3" name="i-main-pic" descr="Картинка 24 из 44040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5"/>
          <p:cNvGrpSpPr/>
          <p:nvPr/>
        </p:nvGrpSpPr>
        <p:grpSpPr>
          <a:xfrm>
            <a:off x="3214678" y="3143249"/>
            <a:ext cx="2125154" cy="1143008"/>
            <a:chOff x="2071670" y="2857496"/>
            <a:chExt cx="2268030" cy="1252541"/>
          </a:xfrm>
        </p:grpSpPr>
        <p:pic>
          <p:nvPicPr>
            <p:cNvPr id="11" name="Рисунок 10" descr="http://mirgif.com/predmety/animaciya9.gif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8992" y="2928934"/>
              <a:ext cx="767832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mirgif.com/predmety/animaciya9.gif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6050" y="2857496"/>
              <a:ext cx="767832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http://mirgif.com/predmety/animaciya9.gif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71670" y="2928934"/>
              <a:ext cx="767832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http://mirgif.com/predmety/animaciya9.gif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57488" y="3357562"/>
              <a:ext cx="767832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 descr="http://mirgif.com/predmety/animaciya9.gif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868" y="3286124"/>
              <a:ext cx="767832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mirgif.com/predmety/animaciya9.gif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5984" y="3357562"/>
              <a:ext cx="767832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23"/>
          <p:cNvGrpSpPr/>
          <p:nvPr/>
        </p:nvGrpSpPr>
        <p:grpSpPr>
          <a:xfrm>
            <a:off x="5214942" y="1357298"/>
            <a:ext cx="2324110" cy="1190628"/>
            <a:chOff x="3500430" y="3357562"/>
            <a:chExt cx="2324110" cy="1190628"/>
          </a:xfrm>
        </p:grpSpPr>
        <p:grpSp>
          <p:nvGrpSpPr>
            <p:cNvPr id="6" name="Группа 19"/>
            <p:cNvGrpSpPr/>
            <p:nvPr/>
          </p:nvGrpSpPr>
          <p:grpSpPr>
            <a:xfrm>
              <a:off x="3929058" y="3357562"/>
              <a:ext cx="1890718" cy="1190628"/>
              <a:chOff x="3714744" y="3357562"/>
              <a:chExt cx="1890718" cy="1190628"/>
            </a:xfrm>
          </p:grpSpPr>
          <p:pic>
            <p:nvPicPr>
              <p:cNvPr id="17" name="Рисунок 16" descr="http://www.mediatechpro.com/gif_samples/mm3/butterflyT.gif"/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071934" y="3357562"/>
                <a:ext cx="714375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Рисунок 17" descr="http://s7.rimg.info/b64f949119c2157d149872dbf3429943.gif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500562" y="3786190"/>
                <a:ext cx="11049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Рисунок 18" descr="http://img1.liveinternet.ru/images/attach/c/0/34/632/34632695_butterfly76.gif"/>
              <p:cNvPicPr/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714744" y="3929066"/>
                <a:ext cx="89535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Рисунок 21" descr="http://s7.rimg.info/b64f949119c2157d149872dbf3429943.gif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0697808">
              <a:off x="3500430" y="3357562"/>
              <a:ext cx="11049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Рисунок 22" descr="http://img1.liveinternet.ru/images/attach/c/0/34/632/34632695_butterfly76.gif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21006377">
              <a:off x="4929190" y="3429000"/>
              <a:ext cx="89535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932895053" descr="http://animated-images.su/_ph/20/2/932895053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57158" y="3071810"/>
            <a:ext cx="1500199" cy="182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786050" y="4714884"/>
            <a:ext cx="857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endParaRPr lang="ru-RU" sz="1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6578" y="4500570"/>
            <a:ext cx="857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chemeClr val="tx2"/>
                </a:solidFill>
                <a:latin typeface="Arial Narrow" pitchFamily="34" charset="0"/>
              </a:rPr>
              <a:t>5</a:t>
            </a:r>
            <a:endParaRPr lang="ru-RU" sz="1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1024" y="4500570"/>
            <a:ext cx="857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endParaRPr lang="ru-RU" sz="1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0166" y="4572008"/>
            <a:ext cx="857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chemeClr val="tx2"/>
                </a:solidFill>
                <a:latin typeface="Arial Narrow" pitchFamily="34" charset="0"/>
              </a:rPr>
              <a:t>6</a:t>
            </a:r>
            <a:endParaRPr lang="ru-RU" sz="1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43372" y="4572008"/>
            <a:ext cx="857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chemeClr val="tx2"/>
                </a:solidFill>
                <a:latin typeface="Arial Narrow" pitchFamily="34" charset="0"/>
              </a:rPr>
              <a:t>1</a:t>
            </a:r>
            <a:endParaRPr lang="ru-RU" sz="1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9256" y="4643446"/>
            <a:ext cx="857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endParaRPr lang="ru-RU" sz="115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" y="0"/>
            <a:ext cx="8286808" cy="78581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endParaRPr lang="ru-RU" sz="36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grpSp>
        <p:nvGrpSpPr>
          <p:cNvPr id="7" name="Группа 36"/>
          <p:cNvGrpSpPr/>
          <p:nvPr/>
        </p:nvGrpSpPr>
        <p:grpSpPr>
          <a:xfrm>
            <a:off x="2571736" y="1071546"/>
            <a:ext cx="2128846" cy="1943103"/>
            <a:chOff x="2571736" y="1214422"/>
            <a:chExt cx="2128846" cy="1943103"/>
          </a:xfrm>
        </p:grpSpPr>
        <p:pic>
          <p:nvPicPr>
            <p:cNvPr id="33" name="Рисунок 32" descr="http://i053.radikal.ru/0901/6b/1601a1e4ed55.gif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71736" y="1285860"/>
              <a:ext cx="785818" cy="1428761"/>
            </a:xfrm>
            <a:prstGeom prst="rect">
              <a:avLst/>
            </a:prstGeom>
            <a:noFill/>
          </p:spPr>
        </p:pic>
        <p:pic>
          <p:nvPicPr>
            <p:cNvPr id="36" name="Рисунок 35" descr="http://i053.radikal.ru/0901/6b/1601a1e4ed55.gif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86116" y="1214422"/>
              <a:ext cx="833438" cy="1500198"/>
            </a:xfrm>
            <a:prstGeom prst="rect">
              <a:avLst/>
            </a:prstGeom>
            <a:noFill/>
          </p:spPr>
        </p:pic>
        <p:pic>
          <p:nvPicPr>
            <p:cNvPr id="34" name="Рисунок 33" descr="http://i053.radikal.ru/0901/6b/1601a1e4ed55.gif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00364" y="1643050"/>
              <a:ext cx="914400" cy="1514475"/>
            </a:xfrm>
            <a:prstGeom prst="rect">
              <a:avLst/>
            </a:prstGeom>
            <a:noFill/>
          </p:spPr>
        </p:pic>
        <p:pic>
          <p:nvPicPr>
            <p:cNvPr id="35" name="Рисунок 34" descr="http://i053.radikal.ru/0901/6b/1601a1e4ed55.gif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86182" y="1428736"/>
              <a:ext cx="914400" cy="1514475"/>
            </a:xfrm>
            <a:prstGeom prst="rect">
              <a:avLst/>
            </a:prstGeom>
            <a:noFill/>
          </p:spPr>
        </p:pic>
      </p:grpSp>
      <p:cxnSp>
        <p:nvCxnSpPr>
          <p:cNvPr id="44" name="Прямая со стрелкой 43"/>
          <p:cNvCxnSpPr/>
          <p:nvPr/>
        </p:nvCxnSpPr>
        <p:spPr>
          <a:xfrm flipH="1" flipV="1">
            <a:off x="1447800" y="3657600"/>
            <a:ext cx="3219472" cy="14478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7010400" y="2438400"/>
            <a:ext cx="304800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4648200" y="2743200"/>
            <a:ext cx="3657600" cy="2590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2057400" y="4191000"/>
            <a:ext cx="25908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5867400" y="3962400"/>
            <a:ext cx="4572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 flipV="1">
            <a:off x="1524000" y="2286000"/>
            <a:ext cx="1752600" cy="2895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i-main-pic" descr="Картинка 190 из 6083">
            <a:hlinkClick r:id="rId11" tgtFrame="_blank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943600" y="2895600"/>
            <a:ext cx="1857388" cy="113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мешарики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9"/>
            <a:ext cx="9144000" cy="6822281"/>
          </a:xfrm>
          <a:prstGeom prst="rect">
            <a:avLst/>
          </a:prstGeom>
        </p:spPr>
      </p:pic>
      <p:grpSp>
        <p:nvGrpSpPr>
          <p:cNvPr id="2" name="Группа 82"/>
          <p:cNvGrpSpPr/>
          <p:nvPr/>
        </p:nvGrpSpPr>
        <p:grpSpPr>
          <a:xfrm>
            <a:off x="381000" y="2057400"/>
            <a:ext cx="2000264" cy="3200400"/>
            <a:chOff x="214282" y="1500174"/>
            <a:chExt cx="2000264" cy="2968200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214282" y="1500174"/>
              <a:ext cx="2000264" cy="1385160"/>
            </a:xfrm>
            <a:prstGeom prst="triangle">
              <a:avLst>
                <a:gd name="adj" fmla="val 508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04882" y="2842931"/>
              <a:ext cx="990600" cy="16254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14282" y="2885334"/>
              <a:ext cx="1043616" cy="1583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034" y="3000372"/>
              <a:ext cx="418704" cy="656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rgbClr val="FFC000"/>
                  </a:solidFill>
                  <a:latin typeface="Arial Narrow" pitchFamily="34" charset="0"/>
                </a:rPr>
                <a:t>2</a:t>
              </a:r>
              <a:endParaRPr lang="ru-RU" sz="4000" b="1" dirty="0">
                <a:solidFill>
                  <a:srgbClr val="FFC000"/>
                </a:solidFill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0100" y="1928802"/>
              <a:ext cx="500458" cy="856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rgbClr val="FFC000"/>
                  </a:solidFill>
                  <a:latin typeface="Arial Narrow" pitchFamily="34" charset="0"/>
                </a:rPr>
                <a:t>3</a:t>
              </a:r>
              <a:endParaRPr lang="ru-RU" sz="5400" b="1" dirty="0">
                <a:solidFill>
                  <a:srgbClr val="FFC000"/>
                </a:solidFill>
                <a:latin typeface="Arial Narrow" pitchFamily="34" charset="0"/>
              </a:endParaRPr>
            </a:p>
          </p:txBody>
        </p:sp>
        <p:cxnSp>
          <p:nvCxnSpPr>
            <p:cNvPr id="13" name="Прямая соединительная линия 12"/>
            <p:cNvCxnSpPr>
              <a:stCxn id="6" idx="3"/>
              <a:endCxn id="3" idx="1"/>
            </p:cNvCxnSpPr>
            <p:nvPr/>
          </p:nvCxnSpPr>
          <p:spPr>
            <a:xfrm flipH="1">
              <a:off x="214282" y="3655653"/>
              <a:ext cx="1981200" cy="2120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28728" y="3714752"/>
              <a:ext cx="184731" cy="656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4000" b="1" dirty="0">
                <a:solidFill>
                  <a:srgbClr val="FFC000"/>
                </a:solidFill>
                <a:latin typeface="Arial Narrow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643042" y="3571876"/>
            <a:ext cx="418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endParaRPr lang="ru-RU" sz="4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2910" y="428625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grpSp>
        <p:nvGrpSpPr>
          <p:cNvPr id="12" name="Группа 79"/>
          <p:cNvGrpSpPr/>
          <p:nvPr/>
        </p:nvGrpSpPr>
        <p:grpSpPr>
          <a:xfrm>
            <a:off x="4714876" y="1785926"/>
            <a:ext cx="2000264" cy="2993902"/>
            <a:chOff x="4786314" y="285728"/>
            <a:chExt cx="2000264" cy="2993902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>
              <a:off x="4786314" y="285728"/>
              <a:ext cx="2000264" cy="1385160"/>
            </a:xfrm>
            <a:prstGeom prst="triangle">
              <a:avLst>
                <a:gd name="adj" fmla="val 508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grpSp>
          <p:nvGrpSpPr>
            <p:cNvPr id="14" name="Группа 78"/>
            <p:cNvGrpSpPr/>
            <p:nvPr/>
          </p:nvGrpSpPr>
          <p:grpSpPr>
            <a:xfrm>
              <a:off x="4786314" y="857232"/>
              <a:ext cx="2000264" cy="2422398"/>
              <a:chOff x="4786314" y="857232"/>
              <a:chExt cx="2000264" cy="2422398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5742962" y="1670888"/>
                <a:ext cx="1043616" cy="1583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4786314" y="1670888"/>
                <a:ext cx="1043616" cy="1583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26" name="Прямая соединительная линия 25"/>
              <p:cNvCxnSpPr>
                <a:stCxn id="20" idx="3"/>
                <a:endCxn id="21" idx="1"/>
              </p:cNvCxnSpPr>
              <p:nvPr/>
            </p:nvCxnSpPr>
            <p:spPr>
              <a:xfrm flipH="1">
                <a:off x="4786314" y="2462408"/>
                <a:ext cx="2000264" cy="219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5572132" y="857232"/>
                <a:ext cx="44275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smtClean="0">
                    <a:solidFill>
                      <a:srgbClr val="FFC000"/>
                    </a:solidFill>
                    <a:latin typeface="Arial Narrow" pitchFamily="34" charset="0"/>
                  </a:rPr>
                  <a:t>5</a:t>
                </a:r>
                <a:endParaRPr lang="ru-RU" sz="4400" b="1" dirty="0">
                  <a:solidFill>
                    <a:srgbClr val="FFC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072066" y="1785926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FFC000"/>
                    </a:solidFill>
                  </a:rPr>
                  <a:t>4</a:t>
                </a:r>
                <a:endParaRPr lang="ru-RU" sz="40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072198" y="2571744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FFC000"/>
                    </a:solidFill>
                  </a:rPr>
                  <a:t>3</a:t>
                </a:r>
                <a:endParaRPr lang="ru-RU" sz="4000" b="1" dirty="0">
                  <a:solidFill>
                    <a:srgbClr val="FFC000"/>
                  </a:solidFill>
                </a:endParaRPr>
              </a:p>
            </p:txBody>
          </p:sp>
        </p:grpSp>
      </p:grpSp>
      <p:grpSp>
        <p:nvGrpSpPr>
          <p:cNvPr id="15" name="Группа 74"/>
          <p:cNvGrpSpPr/>
          <p:nvPr/>
        </p:nvGrpSpPr>
        <p:grpSpPr>
          <a:xfrm>
            <a:off x="2500298" y="2357430"/>
            <a:ext cx="2000264" cy="3636844"/>
            <a:chOff x="2357422" y="285728"/>
            <a:chExt cx="2000264" cy="3636844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357422" y="285728"/>
              <a:ext cx="2000264" cy="1385160"/>
            </a:xfrm>
            <a:prstGeom prst="triangle">
              <a:avLst>
                <a:gd name="adj" fmla="val 508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314070" y="1670888"/>
              <a:ext cx="1043616" cy="1583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357422" y="1670888"/>
              <a:ext cx="1043616" cy="1583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41" name="Прямая соединительная линия 40"/>
            <p:cNvCxnSpPr>
              <a:stCxn id="37" idx="3"/>
              <a:endCxn id="38" idx="1"/>
            </p:cNvCxnSpPr>
            <p:nvPr/>
          </p:nvCxnSpPr>
          <p:spPr>
            <a:xfrm flipH="1">
              <a:off x="2357422" y="2462408"/>
              <a:ext cx="2000264" cy="219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143240" y="785794"/>
              <a:ext cx="4427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smtClean="0">
                  <a:solidFill>
                    <a:srgbClr val="FFC000"/>
                  </a:solidFill>
                  <a:latin typeface="Arial Narrow" pitchFamily="34" charset="0"/>
                </a:rPr>
                <a:t>4</a:t>
              </a:r>
              <a:endParaRPr lang="ru-RU" sz="4400" b="1" dirty="0">
                <a:solidFill>
                  <a:srgbClr val="FFC000"/>
                </a:solidFill>
                <a:latin typeface="Arial Narrow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71868" y="3214686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4000" b="1" dirty="0">
                <a:solidFill>
                  <a:srgbClr val="FFC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71868" y="1785926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solidFill>
                    <a:srgbClr val="FFC000"/>
                  </a:solidFill>
                </a:rPr>
                <a:t>3</a:t>
              </a:r>
              <a:endParaRPr lang="ru-RU" sz="4000" b="1" dirty="0">
                <a:solidFill>
                  <a:srgbClr val="FFC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14612" y="2500306"/>
              <a:ext cx="3946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FFC000"/>
                  </a:solidFill>
                  <a:latin typeface="Arial Narrow" pitchFamily="34" charset="0"/>
                </a:rPr>
                <a:t>2</a:t>
              </a:r>
              <a:endParaRPr lang="ru-RU" sz="4000" b="1" dirty="0">
                <a:solidFill>
                  <a:srgbClr val="FFC000"/>
                </a:solidFill>
                <a:latin typeface="Arial Narrow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43042" y="3505200"/>
            <a:ext cx="44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 Narrow" pitchFamily="34" charset="0"/>
              </a:rPr>
              <a:t>?</a:t>
            </a:r>
            <a:endParaRPr lang="ru-RU" sz="40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2672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14744" y="457200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 Narrow" pitchFamily="34" charset="0"/>
              </a:rPr>
              <a:t>?</a:t>
            </a:r>
            <a:endParaRPr lang="ru-RU" sz="40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57488" y="385762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 Narrow" pitchFamily="34" charset="0"/>
              </a:rPr>
              <a:t>?</a:t>
            </a:r>
            <a:endParaRPr lang="ru-RU" sz="40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29322" y="328612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 Narrow" pitchFamily="34" charset="0"/>
              </a:rPr>
              <a:t>?</a:t>
            </a:r>
            <a:endParaRPr lang="ru-RU" sz="40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00628" y="400050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 Narrow" pitchFamily="34" charset="0"/>
              </a:rPr>
              <a:t>?</a:t>
            </a:r>
            <a:endParaRPr lang="ru-RU" sz="40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072066" y="4000504"/>
            <a:ext cx="418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ru-RU" sz="4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857488" y="3857628"/>
            <a:ext cx="418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endParaRPr lang="ru-RU" sz="4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14744" y="4572008"/>
            <a:ext cx="418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ru-RU" sz="4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929322" y="3214686"/>
            <a:ext cx="394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endParaRPr lang="ru-RU" sz="4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72" name="Рисунок 71" descr="http://i026.radikal.ru/0805/19/75303d58b5fd.gif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038600"/>
            <a:ext cx="17145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11" grpId="0"/>
      <p:bldP spid="10" grpId="0"/>
      <p:bldP spid="84" grpId="0"/>
      <p:bldP spid="85" grpId="0"/>
      <p:bldP spid="86" grpId="0"/>
      <p:bldP spid="87" grpId="0"/>
      <p:bldP spid="96" grpId="0"/>
      <p:bldP spid="97" grpId="0"/>
      <p:bldP spid="99" grpId="0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мешарики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85800" y="0"/>
            <a:ext cx="8286808" cy="78581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endParaRPr lang="ru-RU" sz="36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45720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315200" y="4800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8305800" y="5334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0574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8674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3276600" y="5181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743200" y="1905000"/>
            <a:ext cx="3962400" cy="396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0" y="30480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КВАДРАТ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мешарики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85800" y="0"/>
            <a:ext cx="8286808" cy="4571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endParaRPr lang="ru-RU" sz="36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45720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315200" y="4800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8305800" y="5334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0574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8674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3276600" y="5181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438400" y="1447800"/>
            <a:ext cx="4953000" cy="4724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47800" y="457200"/>
            <a:ext cx="640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ТРЕУГОЛЬНИК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мешарики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85800" y="0"/>
            <a:ext cx="8286808" cy="4571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endParaRPr lang="ru-RU" sz="36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45720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315200" y="4800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8305800" y="5334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0574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8674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3276600" y="5181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 3"/>
          <p:cNvSpPr>
            <a:spLocks noChangeArrowheads="1"/>
          </p:cNvSpPr>
          <p:nvPr/>
        </p:nvSpPr>
        <p:spPr bwMode="auto">
          <a:xfrm rot="5400000">
            <a:off x="3048000" y="1028700"/>
            <a:ext cx="3009900" cy="55245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04800"/>
            <a:ext cx="3723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66"/>
                </a:solidFill>
                <a:latin typeface="Comic Sans MS" pitchFamily="66" charset="0"/>
              </a:rPr>
              <a:t>ОВАЛ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мешарики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9"/>
            <a:ext cx="9144000" cy="68222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85800" y="0"/>
            <a:ext cx="8286808" cy="4571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endParaRPr lang="ru-RU" sz="36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45720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315200" y="4800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8305800" y="5334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0574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8674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3276600" y="5181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33400" y="304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ПРЯМОУГОЛЬНИК</a:t>
            </a:r>
            <a:endParaRPr lang="ru-RU" sz="48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981200" y="2514600"/>
            <a:ext cx="5616575" cy="26638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мешарики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9"/>
            <a:ext cx="9144000" cy="68222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85800" y="0"/>
            <a:ext cx="8286808" cy="4571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endParaRPr lang="ru-RU" sz="36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45720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315200" y="4800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8305800" y="53340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0574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867400" y="5105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3276600" y="5181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33400" y="304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КРУГ</a:t>
            </a:r>
            <a:endParaRPr lang="ru-RU" sz="4800" dirty="0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2057400" y="1600200"/>
            <a:ext cx="4876800" cy="457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-171450"/>
            <a:ext cx="7772400" cy="1143000"/>
          </a:xfrm>
        </p:spPr>
        <p:txBody>
          <a:bodyPr/>
          <a:lstStyle/>
          <a:p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КАКИЕ ФИГУРЫ ВИДИШЬ?</a:t>
            </a:r>
          </a:p>
        </p:txBody>
      </p:sp>
      <p:pic>
        <p:nvPicPr>
          <p:cNvPr id="10245" name="i-main-pic" descr="Картинка 5 из 9371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63713" y="765175"/>
            <a:ext cx="5408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44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КАКИЕ ФИГУРЫ ВИДИШЬ?</vt:lpstr>
      <vt:lpstr>КАКОЙ ФОРМЫ ИГРУШКИ НА ЁЛКЕ?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КВАДРАТ</dc:title>
  <dc:creator>дима</dc:creator>
  <cp:lastModifiedBy>дима</cp:lastModifiedBy>
  <cp:revision>26</cp:revision>
  <dcterms:created xsi:type="dcterms:W3CDTF">2013-04-15T11:33:04Z</dcterms:created>
  <dcterms:modified xsi:type="dcterms:W3CDTF">2013-04-15T18:20:53Z</dcterms:modified>
</cp:coreProperties>
</file>