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  <p:sldId id="265" r:id="rId9"/>
    <p:sldId id="258" r:id="rId10"/>
    <p:sldId id="268" r:id="rId11"/>
    <p:sldId id="266" r:id="rId12"/>
    <p:sldId id="267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1F00"/>
    <a:srgbClr val="600060"/>
    <a:srgbClr val="FF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09" autoAdjust="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B4EE6-8739-422A-86BC-A34B420D73B2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1399B-3339-4CD4-AD1E-C166BED20D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B4B1-E6F3-459D-9029-33B2E8D9C285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2A724-BAD3-4555-BC5D-5222FE2ACC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98BC-67C9-4497-AFF0-7CFBE0C9C415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7378-C380-4C9A-8136-A606B5293D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88B7-4F68-4105-AF8C-58BC46AB10D7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4A773-AE72-478B-9123-8F9BC35CD4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C3F8A-69B5-4F0A-8D17-A575F7BC6B8A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C7D5-FECE-41CF-AFED-8D6903FE8A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ADF6-36E1-4506-896C-B8FB432BAD65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512E-ED06-477B-BCB0-E6B3D4C1E4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93E3-8073-46A0-8FED-F153F4DB8901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414FE-F95A-4ED2-AEDB-15FC639153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81B6-B970-4335-9DC2-26241EC72F9B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9DE5-8A47-4193-84C1-6C24A2DA62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44C41-FC4E-440B-A53D-FC5FAF6EF6CB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774D-C042-4EF0-AA15-2A54595CE1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64CD-F542-45D2-A455-1864B822286D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B4FEE-0A1C-4183-8F5B-031AE2D39F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B511-5946-4252-B0CA-CC4624910448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EAC19-09D5-4BBB-AB6C-376FD8A23B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D998BA-ED59-4B42-9DD4-CD2950889E26}" type="datetimeFigureOut">
              <a:rPr lang="ru-RU"/>
              <a:pPr>
                <a:defRPr/>
              </a:pPr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ACC9E6-2BAB-406E-949E-0F082D1AD9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slide" Target="slide7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179388" y="168275"/>
            <a:ext cx="871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cs typeface="Arial" charset="0"/>
              </a:rPr>
              <a:t>ГБОУ СОШ № 1020 ЮЗОУО ДО г. Москвы</a:t>
            </a:r>
          </a:p>
        </p:txBody>
      </p:sp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4139952" y="5818606"/>
            <a:ext cx="5543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>
                <a:cs typeface="Arial" charset="0"/>
              </a:rPr>
              <a:t>Учитель изобразительного искусства </a:t>
            </a:r>
          </a:p>
          <a:p>
            <a:r>
              <a:rPr lang="ru-RU" sz="2000" b="1" dirty="0" smtClean="0">
                <a:latin typeface="Calibri" pitchFamily="34" charset="0"/>
                <a:cs typeface="Arial" charset="0"/>
              </a:rPr>
              <a:t>Князева Е.Л.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4149725"/>
            <a:ext cx="3344863" cy="250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650" y="625475"/>
            <a:ext cx="3438525" cy="2376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763688" y="3001963"/>
            <a:ext cx="5256213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ГРАФИКА</a:t>
            </a: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-4763"/>
            <a:ext cx="86423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ГРАФИКА УГЛЁМ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4938" y="4152900"/>
            <a:ext cx="22637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125" y="908050"/>
            <a:ext cx="2160588" cy="3000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/>
          <a:srcRect t="4967" b="7854"/>
          <a:stretch/>
        </p:blipFill>
        <p:spPr>
          <a:xfrm>
            <a:off x="341313" y="4149725"/>
            <a:ext cx="2276475" cy="2589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" y="942975"/>
            <a:ext cx="2200275" cy="2998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2138" y="4152900"/>
            <a:ext cx="2819400" cy="2054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8"/>
          <a:srcRect r="8589"/>
          <a:stretch/>
        </p:blipFill>
        <p:spPr>
          <a:xfrm>
            <a:off x="3059113" y="1328738"/>
            <a:ext cx="2987675" cy="2227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88913"/>
            <a:ext cx="86423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ГРАФИКА АЭРОЗОЛЬЮ (ГРАФФИТИ)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958850"/>
            <a:ext cx="3384550" cy="2549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7325" y="946150"/>
            <a:ext cx="3397250" cy="2547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750" y="3890963"/>
            <a:ext cx="3960813" cy="261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/>
          <a:srcRect l="5923" t="6391" r="7039" b="7655"/>
          <a:stretch/>
        </p:blipFill>
        <p:spPr>
          <a:xfrm>
            <a:off x="5903913" y="3644900"/>
            <a:ext cx="2771775" cy="2459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88913"/>
            <a:ext cx="86423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ТАТУИРОВКА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Управляющая кнопка: документ 4">
            <a:hlinkClick r:id="rId2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24996" r="24938"/>
          <a:stretch/>
        </p:blipFill>
        <p:spPr>
          <a:xfrm>
            <a:off x="539750" y="969963"/>
            <a:ext cx="1457325" cy="2913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/>
          <a:srcRect l="29916" r="27274"/>
          <a:stretch/>
        </p:blipFill>
        <p:spPr>
          <a:xfrm>
            <a:off x="2411413" y="3644900"/>
            <a:ext cx="1252537" cy="292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/>
          <a:srcRect l="11262" t="5648" r="10030" b="6973"/>
          <a:stretch/>
        </p:blipFill>
        <p:spPr>
          <a:xfrm>
            <a:off x="3976688" y="3892550"/>
            <a:ext cx="2035175" cy="226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1413" y="1520825"/>
            <a:ext cx="3600450" cy="180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7"/>
          <a:srcRect l="3425" t="6216" r="11998" b="7867"/>
          <a:stretch/>
        </p:blipFill>
        <p:spPr>
          <a:xfrm>
            <a:off x="6702425" y="958850"/>
            <a:ext cx="2046288" cy="292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кумент 2">
            <a:hlinkClick r:id="rId2" action="ppaction://hlinksldjump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Document">
            <a:avLst/>
          </a:prstGeom>
          <a:gradFill>
            <a:gsLst>
              <a:gs pos="1300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F0"/>
              </a:gs>
            </a:gsLst>
            <a:lin ang="16200000" scaled="1"/>
          </a:gra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Home">
            <a:avLst/>
          </a:prstGeom>
          <a:gradFill>
            <a:gsLst>
              <a:gs pos="1300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F0"/>
              </a:gs>
            </a:gsLst>
            <a:lin ang="16200000" scaled="1"/>
          </a:gra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Управляющая кнопка: документ 8">
            <a:hlinkClick r:id="rId2" action="ppaction://hlinksldjump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2840" y="476672"/>
            <a:ext cx="890365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+mn-lt"/>
              </a:rPr>
              <a:t>СПАСИБО ЗА ВНИМАНИЕ !</a:t>
            </a:r>
          </a:p>
        </p:txBody>
      </p:sp>
      <p:pic>
        <p:nvPicPr>
          <p:cNvPr id="25607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916113"/>
            <a:ext cx="2836863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813" y="-171450"/>
            <a:ext cx="58864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СОДЕРЖАНИЕ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619250" y="765175"/>
            <a:ext cx="58404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Направления графического дизайна</a:t>
            </a: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2752725" y="1341438"/>
            <a:ext cx="352901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Графика карандашом</a:t>
            </a: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2808288" y="1989138"/>
            <a:ext cx="34559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Графика гуашью</a:t>
            </a: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3068638" y="2636838"/>
            <a:ext cx="2933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Графика тушью</a:t>
            </a:r>
          </a:p>
        </p:txBody>
      </p:sp>
      <p:sp>
        <p:nvSpPr>
          <p:cNvPr id="13" name="TextBox 12">
            <a:hlinkClick r:id="rId6" action="ppaction://hlinksldjump"/>
          </p:cNvPr>
          <p:cNvSpPr txBox="1"/>
          <p:nvPr/>
        </p:nvSpPr>
        <p:spPr>
          <a:xfrm>
            <a:off x="2771775" y="4581525"/>
            <a:ext cx="34909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Графика мелом</a:t>
            </a:r>
          </a:p>
        </p:txBody>
      </p:sp>
      <p:sp>
        <p:nvSpPr>
          <p:cNvPr id="14" name="TextBox 13">
            <a:hlinkClick r:id="rId7" action="ppaction://hlinksldjump"/>
          </p:cNvPr>
          <p:cNvSpPr txBox="1"/>
          <p:nvPr/>
        </p:nvSpPr>
        <p:spPr>
          <a:xfrm>
            <a:off x="1908175" y="5848350"/>
            <a:ext cx="525621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Графика аэрозолью (граффити)</a:t>
            </a:r>
          </a:p>
        </p:txBody>
      </p:sp>
      <p:sp>
        <p:nvSpPr>
          <p:cNvPr id="15" name="TextBox 14">
            <a:hlinkClick r:id="rId8" action="ppaction://hlinksldjump"/>
          </p:cNvPr>
          <p:cNvSpPr txBox="1"/>
          <p:nvPr/>
        </p:nvSpPr>
        <p:spPr>
          <a:xfrm>
            <a:off x="2882900" y="3933825"/>
            <a:ext cx="32686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Графика пастелью</a:t>
            </a:r>
          </a:p>
        </p:txBody>
      </p:sp>
      <p:sp>
        <p:nvSpPr>
          <p:cNvPr id="16" name="TextBox 15">
            <a:hlinkClick r:id="rId9" action="ppaction://hlinksldjump"/>
          </p:cNvPr>
          <p:cNvSpPr txBox="1"/>
          <p:nvPr/>
        </p:nvSpPr>
        <p:spPr>
          <a:xfrm>
            <a:off x="3554413" y="6423025"/>
            <a:ext cx="20256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Татуировка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Управляющая кнопка: домой 20">
            <a:hlinkClick r:id="" action="ppaction://hlinkshowjump?jump=firstslide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TextBox 21">
            <a:hlinkClick r:id="rId10" action="ppaction://hlinksldjump"/>
          </p:cNvPr>
          <p:cNvSpPr txBox="1"/>
          <p:nvPr/>
        </p:nvSpPr>
        <p:spPr>
          <a:xfrm>
            <a:off x="2771775" y="3284538"/>
            <a:ext cx="35099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Графика акварелью</a:t>
            </a:r>
          </a:p>
        </p:txBody>
      </p:sp>
      <p:sp>
        <p:nvSpPr>
          <p:cNvPr id="23" name="TextBox 22">
            <a:hlinkClick r:id="rId11" action="ppaction://hlinksldjump"/>
          </p:cNvPr>
          <p:cNvSpPr txBox="1"/>
          <p:nvPr/>
        </p:nvSpPr>
        <p:spPr>
          <a:xfrm>
            <a:off x="2771775" y="5229225"/>
            <a:ext cx="34909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Графика углём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88913"/>
            <a:ext cx="86423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НАПРАВЛЕНИЯ ГРАФИЧЕСКОГО ДИЗАЙНА</a:t>
            </a: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611188" y="1282700"/>
            <a:ext cx="4032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>
                <a:cs typeface="Arial" charset="0"/>
              </a:rPr>
              <a:t>Фирменный стиль;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>
                <a:cs typeface="Arial" charset="0"/>
              </a:rPr>
              <a:t>Шрифты;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>
                <a:cs typeface="Arial" charset="0"/>
              </a:rPr>
              <a:t>Плакат;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>
                <a:cs typeface="Arial" charset="0"/>
              </a:rPr>
              <a:t>Графическая реклама;</a:t>
            </a:r>
          </a:p>
        </p:txBody>
      </p:sp>
      <p:sp>
        <p:nvSpPr>
          <p:cNvPr id="15363" name="TextBox 13"/>
          <p:cNvSpPr txBox="1">
            <a:spLocks noChangeArrowheads="1"/>
          </p:cNvSpPr>
          <p:nvPr/>
        </p:nvSpPr>
        <p:spPr bwMode="auto">
          <a:xfrm>
            <a:off x="4645025" y="1268413"/>
            <a:ext cx="4102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>
                <a:cs typeface="Arial" charset="0"/>
              </a:rPr>
              <a:t>Книжная графика;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>
                <a:cs typeface="Arial" charset="0"/>
              </a:rPr>
              <a:t>Газетная графика;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b="1">
                <a:cs typeface="Arial" charset="0"/>
              </a:rPr>
              <a:t>Журнальная графика.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838" y="3284538"/>
            <a:ext cx="819785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Материалы:</a:t>
            </a:r>
            <a:r>
              <a:rPr lang="ru-RU" sz="2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карандаш, гуашь, тушь, акварель, пастель, мел, аэрозоль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 др.</a:t>
            </a:r>
            <a:endParaRPr lang="ru-RU" sz="2400" b="1" i="1" dirty="0">
              <a:solidFill>
                <a:srgbClr val="5C1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2"/>
          <a:srcRect t="9465" b="14804"/>
          <a:stretch/>
        </p:blipFill>
        <p:spPr>
          <a:xfrm>
            <a:off x="1944688" y="4446588"/>
            <a:ext cx="4745037" cy="2017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Управляющая кнопка: документ 21">
            <a:hlinkClick r:id="rId3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Управляющая кнопка: домой 22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Управляющая кнопка: документ 12">
            <a:hlinkClick r:id="rId2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825" y="44450"/>
            <a:ext cx="86423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ГРАФИКА КАРАНДАШОМ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t="19138" b="26055"/>
          <a:stretch/>
        </p:blipFill>
        <p:spPr>
          <a:xfrm>
            <a:off x="5314950" y="4229100"/>
            <a:ext cx="3505200" cy="1441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/>
          <a:srcRect l="10436" b="8099"/>
          <a:stretch/>
        </p:blipFill>
        <p:spPr>
          <a:xfrm>
            <a:off x="323850" y="765175"/>
            <a:ext cx="3663950" cy="2998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8263" y="765175"/>
            <a:ext cx="3671887" cy="2944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/>
          <a:srcRect b="24184"/>
          <a:stretch/>
        </p:blipFill>
        <p:spPr>
          <a:xfrm>
            <a:off x="852488" y="3871913"/>
            <a:ext cx="2605087" cy="2668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Управляющая кнопка: документ 17">
            <a:hlinkClick r:id="rId2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Управляющая кнопка: домой 18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627313" y="44450"/>
            <a:ext cx="4500562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ГРАФИКА ГУАШЬЮ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3590925"/>
            <a:ext cx="3240088" cy="2430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750" y="981075"/>
            <a:ext cx="3490913" cy="2435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913" y="3592513"/>
            <a:ext cx="2092325" cy="3076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3350" y="981075"/>
            <a:ext cx="3246438" cy="2435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Управляющая кнопка: документ 15">
            <a:hlinkClick r:id="rId2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50825" y="188913"/>
            <a:ext cx="86423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ГРАФИКА ТУШЬЮ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238" y="4005263"/>
            <a:ext cx="2519362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88" y="863600"/>
            <a:ext cx="4298950" cy="2709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2638" y="863600"/>
            <a:ext cx="2620962" cy="2979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088" y="4005263"/>
            <a:ext cx="3984625" cy="2668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правляющая кнопка: документ 3">
            <a:hlinkClick r:id="rId2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0825" y="188913"/>
            <a:ext cx="86423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ГРАФИКА АКВАРЕЛЬЮ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t="20058" b="19006"/>
          <a:stretch/>
        </p:blipFill>
        <p:spPr>
          <a:xfrm>
            <a:off x="5222875" y="3697288"/>
            <a:ext cx="3381375" cy="2060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313" y="958850"/>
            <a:ext cx="3671887" cy="2459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/>
          <a:srcRect t="5637"/>
          <a:stretch/>
        </p:blipFill>
        <p:spPr>
          <a:xfrm>
            <a:off x="944563" y="3697288"/>
            <a:ext cx="2719387" cy="2982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2875" y="958850"/>
            <a:ext cx="3381375" cy="2459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Управляющая кнопка: документ 5">
            <a:hlinkClick r:id="rId2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0825" y="188913"/>
            <a:ext cx="86423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ГРАФИКА ПАСТЕЛЬЮ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750" y="3716338"/>
            <a:ext cx="3570288" cy="218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750" y="958850"/>
            <a:ext cx="3070225" cy="2398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750" y="3716338"/>
            <a:ext cx="3070225" cy="2259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/>
          <a:srcRect b="10424"/>
          <a:stretch/>
        </p:blipFill>
        <p:spPr>
          <a:xfrm>
            <a:off x="4716463" y="958850"/>
            <a:ext cx="3838575" cy="2398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2"/>
          <p:cNvSpPr txBox="1">
            <a:spLocks noChangeArrowheads="1"/>
          </p:cNvSpPr>
          <p:nvPr/>
        </p:nvSpPr>
        <p:spPr bwMode="auto">
          <a:xfrm>
            <a:off x="3729038" y="62261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532813" y="6237288"/>
            <a:ext cx="539750" cy="539750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920038" y="6237288"/>
            <a:ext cx="539750" cy="539750"/>
          </a:xfrm>
          <a:prstGeom prst="actionButtonBackPrevious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Управляющая кнопка: документ 20">
            <a:hlinkClick r:id="rId2" action="ppaction://hlinksldjump" highlightClick="1"/>
          </p:cNvPr>
          <p:cNvSpPr/>
          <p:nvPr/>
        </p:nvSpPr>
        <p:spPr>
          <a:xfrm>
            <a:off x="7308850" y="6237288"/>
            <a:ext cx="539750" cy="539750"/>
          </a:xfrm>
          <a:prstGeom prst="actionButtonDocumen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Управляющая кнопка: домой 21">
            <a:hlinkClick r:id="" action="ppaction://hlinkshowjump?jump=firstslide" highlightClick="1"/>
          </p:cNvPr>
          <p:cNvSpPr/>
          <p:nvPr/>
        </p:nvSpPr>
        <p:spPr>
          <a:xfrm>
            <a:off x="6696075" y="6237288"/>
            <a:ext cx="539750" cy="539750"/>
          </a:xfrm>
          <a:prstGeom prst="actionButtonHom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50825" y="188913"/>
            <a:ext cx="86423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5C1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ГРАФИКА МЕЛОМ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750" y="4052888"/>
            <a:ext cx="1968500" cy="1968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052513"/>
            <a:ext cx="3457575" cy="5184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/>
          <a:srcRect t="26331"/>
          <a:stretch/>
        </p:blipFill>
        <p:spPr>
          <a:xfrm>
            <a:off x="5461000" y="946150"/>
            <a:ext cx="3140075" cy="291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104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Liza</dc:creator>
  <cp:lastModifiedBy>ЦКТ Школы 1020</cp:lastModifiedBy>
  <cp:revision>139</cp:revision>
  <dcterms:created xsi:type="dcterms:W3CDTF">2013-05-01T07:12:15Z</dcterms:created>
  <dcterms:modified xsi:type="dcterms:W3CDTF">2014-01-22T07:01:04Z</dcterms:modified>
</cp:coreProperties>
</file>