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2" r:id="rId4"/>
    <p:sldId id="273" r:id="rId5"/>
    <p:sldId id="262" r:id="rId6"/>
    <p:sldId id="271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3643314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Монументальная </a:t>
            </a:r>
            <a:r>
              <a:rPr lang="ru-RU" sz="4800" b="1" dirty="0" smtClean="0">
                <a:solidFill>
                  <a:srgbClr val="FF0000"/>
                </a:solidFill>
              </a:rPr>
              <a:t>скульптура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r"/>
            <a:endParaRPr lang="ru-RU" sz="2400" b="1" smtClean="0">
              <a:solidFill>
                <a:srgbClr val="FF0000"/>
              </a:solidFill>
            </a:endParaRPr>
          </a:p>
          <a:p>
            <a:pPr algn="r"/>
            <a:r>
              <a:rPr lang="ru-RU" sz="2400" b="1" smtClean="0">
                <a:solidFill>
                  <a:srgbClr val="FF0000"/>
                </a:solidFill>
              </a:rPr>
              <a:t>Князева </a:t>
            </a:r>
            <a:r>
              <a:rPr lang="ru-RU" sz="2400" b="1" dirty="0" smtClean="0">
                <a:solidFill>
                  <a:srgbClr val="FF0000"/>
                </a:solidFill>
              </a:rPr>
              <a:t>Е.Л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2007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00166" y="6215082"/>
            <a:ext cx="638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Пушкину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скульптор А.М.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Опекушин</a:t>
            </a:r>
            <a:r>
              <a:rPr lang="ru-RU" dirty="0" smtClean="0">
                <a:latin typeface="Arial" charset="0"/>
                <a:cs typeface="Arial" charset="0"/>
              </a:rPr>
              <a:t>. Москва.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886349" cy="68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572132" y="5934670"/>
            <a:ext cx="3571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Вучетич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Статуя советского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освободителя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Трептов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парке, Берлин.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47910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86380" y="5418252"/>
            <a:ext cx="3643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Этьен</a:t>
            </a:r>
            <a:r>
              <a:rPr lang="en-US" sz="2000" dirty="0" smtClean="0"/>
              <a:t> </a:t>
            </a:r>
            <a:r>
              <a:rPr lang="ru-RU" sz="2000" dirty="0" smtClean="0"/>
              <a:t>Морис</a:t>
            </a:r>
            <a:r>
              <a:rPr lang="en-US" sz="2000" dirty="0" smtClean="0"/>
              <a:t> </a:t>
            </a:r>
            <a:r>
              <a:rPr lang="ru-RU" sz="2000" dirty="0" smtClean="0"/>
              <a:t>Фальконе</a:t>
            </a:r>
            <a:r>
              <a:rPr lang="en-US" sz="2000" dirty="0" smtClean="0"/>
              <a:t> </a:t>
            </a:r>
            <a:r>
              <a:rPr lang="ru-RU" sz="2000" dirty="0" smtClean="0"/>
              <a:t>1782год.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Памятник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Петру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Первому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Санкт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Петербург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47910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929190" y="1225689"/>
            <a:ext cx="42148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Большим событием было открытие в 1782 году памятника Петру I в Петербурге. Автор памятника - французский скульптор Этьен Морис Фальконе (1716 - 1791). "Монумент мой будет прост:", - писал он, приступая к созданию памятника. - Мой царь простирает свою благодетельную десницу над страной. Он поднимается на скалу: (Скала) - эмблема преодоленных им трудностей". Фальконе работал над памятником с 1766 по 1778 год. Он долго изучал созданные до него конные </a:t>
            </a:r>
          </a:p>
          <a:p>
            <a:r>
              <a:rPr lang="ru-RU" dirty="0" smtClean="0"/>
              <a:t>статуи, наблюдал быстрый галоп лучших арабских скакунов, сделал огромное количество зарисовок, произвел ряд математических расчетов, чтобы найти точку опоры для постановки вздыбившегося коня.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2887682"/>
            <a:ext cx="42148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Точкой опоры явились не только задние ноги коня, но и его хвост, а также змея (эмблема попранного невежества), органически вошедшая в композицию.</a:t>
            </a:r>
          </a:p>
          <a:p>
            <a:r>
              <a:rPr lang="ru-RU" dirty="0" smtClean="0"/>
              <a:t>И всадник, и конь - это единый порыв, передающий стремительное движение вперед. Памятник органически слит с площадью, на которой стоит, с Невой, с окружающей его архитектурой. Он рассчитан на любую точку зрения.</a:t>
            </a:r>
          </a:p>
          <a:p>
            <a:r>
              <a:rPr lang="ru-RU" dirty="0" smtClean="0"/>
              <a:t>Голову Петра лепила помощница Фальконе Мария </a:t>
            </a:r>
            <a:r>
              <a:rPr lang="ru-RU" dirty="0" err="1" smtClean="0"/>
              <a:t>Колло</a:t>
            </a:r>
            <a:r>
              <a:rPr lang="ru-RU" dirty="0" smtClean="0"/>
              <a:t>. Выражение мужественного лица Петра передает и сильную волю, и смелое дерзание.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47910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1107" cy="68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857752" y="6211669"/>
            <a:ext cx="4286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Скульптор Иван Петрович </a:t>
            </a:r>
            <a:r>
              <a:rPr lang="ru-RU" dirty="0" err="1" smtClean="0"/>
              <a:t>Мартос</a:t>
            </a:r>
            <a:r>
              <a:rPr lang="ru-RU" dirty="0" smtClean="0"/>
              <a:t> 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Минину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Пожарскому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071678"/>
            <a:ext cx="4286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состоит из двух фигур. Минин, указывая рукой вдаль, на Кремль (памятник раньше стоял лицом к Кремлю и в 1931 году был передвинут к собору Василия Блаженного), призывает больного Пожарского встать на защиту Отечества. Пожарский, еще не оправившийся от ран, сидит на ложе. В одной руке он держит щит с изображением Спаса, другая лежит на рукоятке меча, который протягивает ему Минин. Меч как бы скрепляет их союз.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1107" cy="68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929190" y="3357562"/>
            <a:ext cx="4214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выполнен в духе классицизма: на героях античная одежда, черты лица Минина напоминают черты Зевса, но если присмотреться, то в нем больше русского. Перед нами русский крестьянин с подстриженными в скобку волосами, в расшитом наподобие русской рубахи хитоне. Рельефы на постаментах изображают сцену сбора пожертвований и подвиг Пожарского.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"/>
            <a:ext cx="5563571" cy="68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643506" y="6072206"/>
            <a:ext cx="350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Клодт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П. К. "Укротитель коня".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cs typeface="Arial" charset="0"/>
              </a:rPr>
              <a:t>Санкт-Петербург.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572017" cy="68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857752" y="5929330"/>
            <a:ext cx="4286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charset="0"/>
                <a:cs typeface="Arial" charset="0"/>
              </a:rPr>
              <a:t>П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баснописцу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Крылову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работы скульптора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П.К.Клодта</a:t>
            </a:r>
            <a:r>
              <a:rPr lang="ru-RU" dirty="0" smtClean="0">
                <a:latin typeface="Arial" charset="0"/>
                <a:cs typeface="Arial" charset="0"/>
              </a:rPr>
              <a:t> в «Летнем саду» Петербурга.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502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857752" y="5643578"/>
            <a:ext cx="4286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С. Орлов. 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Юрию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Долгорукому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установлен на Тверской площади ЦАО Москвы.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137</TotalTime>
  <Words>421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Deluxe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ЦКТ Школы 1020</cp:lastModifiedBy>
  <cp:revision>16</cp:revision>
  <dcterms:created xsi:type="dcterms:W3CDTF">2010-03-13T03:28:49Z</dcterms:created>
  <dcterms:modified xsi:type="dcterms:W3CDTF">2014-01-22T07:39:14Z</dcterms:modified>
</cp:coreProperties>
</file>