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5" r:id="rId3"/>
    <p:sldId id="266" r:id="rId4"/>
    <p:sldId id="264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A973C9-FBCA-4A62-983C-BBDCC5E00B02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8E8E59-CDF8-4EFD-87A0-507C945715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 smtClean="0"/>
              <a:t>Герои космоса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презентацию подготовила 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читель МОУ «СОШ №5» г. Ухты</a:t>
            </a:r>
          </a:p>
          <a:p>
            <a:r>
              <a:rPr lang="ru-RU" dirty="0" err="1" smtClean="0"/>
              <a:t>Кальсина</a:t>
            </a:r>
            <a:r>
              <a:rPr lang="ru-RU" dirty="0" smtClean="0"/>
              <a:t> М.В.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4-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8844136" cy="674136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46697d447d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60648"/>
            <a:ext cx="6408712" cy="633670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959650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640959" cy="64087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476672"/>
            <a:ext cx="4834880" cy="5616624"/>
          </a:xfrm>
        </p:spPr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Ю.А.Гагарин.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На космическом корабле «Восток» облетел Землю за 108 минут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pic>
        <p:nvPicPr>
          <p:cNvPr id="4" name="Содержимое 3" descr="http://www.krasfun.ru/images/2011/4/b412a_Gagarin_9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310689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704088"/>
            <a:ext cx="4690864" cy="37330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  <a:cs typeface="Microsoft Uighur" pitchFamily="2" charset="-78"/>
              </a:rPr>
              <a:t>Алексей Леонов – первый лётчик-космонавт вышедший в открытый космос</a:t>
            </a:r>
            <a:endParaRPr lang="ru-RU" b="1" dirty="0">
              <a:latin typeface="Monotype Corsiva" pitchFamily="66" charset="0"/>
              <a:cs typeface="Microsoft Uighur" pitchFamily="2" charset="-78"/>
            </a:endParaRPr>
          </a:p>
        </p:txBody>
      </p:sp>
      <p:pic>
        <p:nvPicPr>
          <p:cNvPr id="4" name="Содержимое 3" descr="http://im6-tub-ru.yandex.net/i?id=107040352-06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345638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024336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Monotype Corsiva" pitchFamily="66" charset="0"/>
              </a:rPr>
              <a:t>Репродукции</a:t>
            </a:r>
            <a:br>
              <a:rPr lang="ru-RU" sz="5400" b="1" i="1" dirty="0" smtClean="0">
                <a:latin typeface="Monotype Corsiva" pitchFamily="66" charset="0"/>
              </a:rPr>
            </a:br>
            <a:r>
              <a:rPr lang="ru-RU" sz="5400" b="1" i="1" dirty="0" smtClean="0">
                <a:latin typeface="Monotype Corsiva" pitchFamily="66" charset="0"/>
              </a:rPr>
              <a:t>Летчика – космонавта СССР</a:t>
            </a:r>
            <a:br>
              <a:rPr lang="ru-RU" sz="5400" b="1" i="1" dirty="0" smtClean="0">
                <a:latin typeface="Monotype Corsiva" pitchFamily="66" charset="0"/>
              </a:rPr>
            </a:br>
            <a:r>
              <a:rPr lang="ru-RU" sz="5400" b="1" i="1" dirty="0" smtClean="0">
                <a:latin typeface="Monotype Corsiva" pitchFamily="66" charset="0"/>
              </a:rPr>
              <a:t>дважды Героя Советского Союза </a:t>
            </a:r>
            <a:br>
              <a:rPr lang="ru-RU" sz="5400" b="1" i="1" dirty="0" smtClean="0">
                <a:latin typeface="Monotype Corsiva" pitchFamily="66" charset="0"/>
              </a:rPr>
            </a:br>
            <a:r>
              <a:rPr lang="ru-RU" sz="6000" b="1" i="1" dirty="0" smtClean="0">
                <a:latin typeface="Monotype Corsiva" pitchFamily="66" charset="0"/>
              </a:rPr>
              <a:t>А.Леонова </a:t>
            </a:r>
            <a:endParaRPr lang="ru-RU" sz="6000" b="1" i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0_2bb7b_f41cf4c6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84976" cy="65527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-6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712968" cy="65527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pace-post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632"/>
            <a:ext cx="9144000" cy="67413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23321_11b7d9ca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025352"/>
            <a:ext cx="8712968" cy="58326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5-022-Na-dushe-i-legko-i-trevozh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88640"/>
            <a:ext cx="8928992" cy="655272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30</Words>
  <Application>Microsoft Office PowerPoint</Application>
  <PresentationFormat>Экран (4:3)</PresentationFormat>
  <Paragraphs>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Герои космоса</vt:lpstr>
      <vt:lpstr>Ю.А.Гагарин. На космическом корабле «Восток» облетел Землю за 108 минут  </vt:lpstr>
      <vt:lpstr>Алексей Леонов – первый лётчик-космонавт вышедший в открытый космос</vt:lpstr>
      <vt:lpstr>Репродукции Летчика – космонавта СССР дважды Героя Советского Союза  А.Леонова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Марина</cp:lastModifiedBy>
  <cp:revision>9</cp:revision>
  <dcterms:created xsi:type="dcterms:W3CDTF">2013-04-07T18:28:49Z</dcterms:created>
  <dcterms:modified xsi:type="dcterms:W3CDTF">2014-01-11T19:01:42Z</dcterms:modified>
</cp:coreProperties>
</file>