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604B-82C5-416C-A3BF-14655F24CAC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141E-2C34-4884-B8EA-94B9749B5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т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04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71475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ист 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ист 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428999"/>
            <a:ext cx="2214578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14612" y="7143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Эстамп «Осенний лист»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02.10.2013г.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т 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85723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 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2196701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ист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71876"/>
            <a:ext cx="21431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ист 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3" y="3571876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57422" y="21429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Работы учеников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 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20895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лист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57166"/>
            <a:ext cx="2089563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ист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500438"/>
            <a:ext cx="198240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ист 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00438"/>
            <a:ext cx="1928825" cy="2571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43240" y="57148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Работы учеников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2013-10-02T16:57:13Z</dcterms:created>
  <dcterms:modified xsi:type="dcterms:W3CDTF">2013-10-02T17:19:37Z</dcterms:modified>
</cp:coreProperties>
</file>