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3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77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46741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116564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17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67864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60471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3086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622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89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96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480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322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84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372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4053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5289-156F-40DC-9705-708FF7E69F32}" type="datetimeFigureOut">
              <a:rPr lang="ru-RU" smtClean="0"/>
              <a:pPr/>
              <a:t>07.05.2014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7200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5289-156F-40DC-9705-708FF7E69F32}" type="datetimeFigureOut">
              <a:rPr lang="ru-RU" smtClean="0"/>
              <a:pPr/>
              <a:t>07.05.2014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34AC318-E33C-42DA-A307-DE8BB302BB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468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6623" y="1491374"/>
            <a:ext cx="7494494" cy="1171887"/>
          </a:xfrm>
        </p:spPr>
        <p:txBody>
          <a:bodyPr>
            <a:normAutofit fontScale="90000"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Пасха</a:t>
            </a:r>
            <a:endParaRPr lang="ru-RU" sz="9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7153" y="5418526"/>
            <a:ext cx="7135905" cy="20305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Выполнила: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Богомазова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О.Ф.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оспитатель </a:t>
            </a:r>
            <a:r>
              <a:rPr lang="ru-RU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ГПД 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247" y="1334620"/>
            <a:ext cx="3890682" cy="52275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07106" y="330206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Пасха. История и традиции празднования праздника Пасхи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6320" y="192371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ГБОУ </a:t>
            </a:r>
            <a:r>
              <a:rPr lang="ru-RU" dirty="0" smtClean="0"/>
              <a:t>школа №26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76242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8824" y="768767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Православные христиане называют Пасху «праздником праздников и торжеством торжеств». В этот день православной церковью отмечается воскресение из мёртвых Иисуса Христа. Этот праздник символизирует победу добра над злом, света над тьмой, хранит в себе историческую память об искупительной добровольной жертве во имя человечества Иисуса Христа и Его Воскресении.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224" y="768767"/>
            <a:ext cx="5038164" cy="534516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46479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7764" y="170603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 день накануне Пасхи - Великую субботу - старые и молодые верующие собираются в храмах на молитву. В храм приносят особую пасхальную пищу, чтобы освятить её. В день Воскресения Христова на стол ставят особые блюда, которые готовят только раз в году, - пасхальный кулич, творожную пасху, пасхальные крашеные яйца. Наступает полночь, в церквях начинается крестный ход. Великая суббота сменяется Светлым воскресеньем.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806" y="755774"/>
            <a:ext cx="4981575" cy="4766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68649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76047" y="154285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На Пасху принято было христосоваться. Все обменивались крашеными яйцами и трижды целовали друг друга. Христосоваться - поздравлять друг друга с праздником, а крашеные яйца при этом являются символом жизни.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224" y="1220122"/>
            <a:ext cx="5246594" cy="48470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9470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16705" y="330405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Ещё задолго до появления Христа древние народы считали яйцо прообразом Вселенной - из него родился мир, окружающий человека. У славянских народов, принявших христианство, яйцо ассоциировалось с плодородием земли, с весенним возрождением природы. Это символ Солнца и Жизни. И чтобы выразить к нему уважение, наши предки красили яйца.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507" y="1222000"/>
            <a:ext cx="5791198" cy="50891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531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27058" y="826185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Православные верили, что на Пасху можно увидеть чудеса. В это время разрешается просить Бога об исполнении своих желаний.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С языческих времён остался обычай обливаться на Пасху колодезной или речной водой.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На Пасху старики расчёсывали волосы с пожеланием, чтобы у них было столько внуков, сколько волос на голове; старухи умывались с золота, серебра и красного яичка в надежде разбогатеть.</a:t>
            </a:r>
          </a:p>
          <a:p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На Пасху молодые взбирались на крыши, чтобы встретить солнце (бытовало поверье, что на Пасху «солнце играет», и многие старались подкараулить это мгновение).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47650"/>
            <a:ext cx="4657725" cy="66103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6080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75294" y="193236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 последнюю неделю перед светлым праздником Пасхи люди тщательно убирают свои жилища, украшают цветами, красят яйца и начинают готовить пасхальную пищу, куличи, пасхи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365" y="968188"/>
            <a:ext cx="5988423" cy="51636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353835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837" y="2786743"/>
            <a:ext cx="116926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i="1" dirty="0" smtClean="0">
                <a:solidFill>
                  <a:srgbClr val="C00000"/>
                </a:solidFill>
              </a:rPr>
              <a:t>Спасибо за внимание </a:t>
            </a:r>
            <a:endParaRPr lang="ru-RU" sz="8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924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" grpId="1" build="allAtOnce"/>
      <p:bldP spid="2" grpId="2" build="allAtOnce"/>
      <p:bldP spid="2" grpId="3" build="allAtOnce"/>
    </p:bld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267</TotalTime>
  <Words>359</Words>
  <Application>Microsoft Office PowerPoint</Application>
  <PresentationFormat>Произвольный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Грань</vt:lpstr>
      <vt:lpstr>Пасха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Пасха</dc:title>
  <dc:creator>User</dc:creator>
  <cp:lastModifiedBy>teacher</cp:lastModifiedBy>
  <cp:revision>22</cp:revision>
  <dcterms:created xsi:type="dcterms:W3CDTF">2014-03-26T15:39:10Z</dcterms:created>
  <dcterms:modified xsi:type="dcterms:W3CDTF">2014-05-07T08:51:40Z</dcterms:modified>
</cp:coreProperties>
</file>