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0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0%D0%B2%D1%81%D1%82%D1%80%D0%BE-%D0%92%D0%B5%D0%BD%D0%B3%D1%80%D0%B8%D1%8F" TargetMode="External"/><Relationship Id="rId2" Type="http://schemas.openxmlformats.org/officeDocument/2006/relationships/hyperlink" Target="http://ru.wikipedia.org/wiki/%D0%93%D0%B5%D1%80%D0%BC%D0%B0%D0%BD%D1%81%D0%BA%D0%B0%D1%8F_%D0%B8%D0%BC%D0%BF%D0%B5%D1%80%D0%B8%D1%8F" TargetMode="External"/><Relationship Id="rId1" Type="http://schemas.openxmlformats.org/officeDocument/2006/relationships/hyperlink" Target="http://ru.wikipedia.org/wiki/%D0%9F%D1%80%D0%B8%D1%87%D0%B8%D0%BD%D1%8B_%D0%9F%D0%B5%D1%80%D0%B2%D0%BE%D0%B9_%D0%BC%D0%B8%D1%80%D0%BE%D0%B2%D0%BE%D0%B9_%D0%B2%D0%BE%D0%B9%D0%BD%D1%8B" TargetMode="External"/><Relationship Id="rId6" Type="http://schemas.openxmlformats.org/officeDocument/2006/relationships/hyperlink" Target="http://ru.wikipedia.org/wiki/%D0%A0%D0%BE%D1%81%D1%81%D0%B8%D0%B9%D1%81%D0%BA%D0%B0%D1%8F_%D0%B8%D0%BC%D0%BF%D0%B5%D1%80%D0%B8%D1%8F" TargetMode="External"/><Relationship Id="rId5" Type="http://schemas.openxmlformats.org/officeDocument/2006/relationships/hyperlink" Target="http://ru.wikipedia.org/wiki/%D0%92%D0%B5%D0%BB%D0%B8%D0%BA%D0%BE%D0%B1%D1%80%D0%B8%D1%82%D0%B0%D0%BD%D0%B8%D1%8F" TargetMode="External"/><Relationship Id="rId4" Type="http://schemas.openxmlformats.org/officeDocument/2006/relationships/hyperlink" Target="http://ru.wikipedia.org/wiki/%D0%A4%D1%80%D0%B0%D0%BD%D1%86%D0%B8%D1%8F" TargetMode="Externa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4%D1%80%D0%B0%D0%BD%D1%86%D0%B8%D1%8F" TargetMode="External"/><Relationship Id="rId3" Type="http://schemas.openxmlformats.org/officeDocument/2006/relationships/hyperlink" Target="http://ru.wikipedia.org/wiki/%D0%A4%D1%80%D0%B0%D0%BD%D0%BA%D0%BE-%D1%80%D1%83%D1%81%D1%81%D0%BA%D0%B8%D0%B9_%D1%81%D0%BE%D1%8E%D0%B7" TargetMode="External"/><Relationship Id="rId7" Type="http://schemas.openxmlformats.org/officeDocument/2006/relationships/hyperlink" Target="http://ru.wikipedia.org/wiki/%D0%92%D0%B5%D0%BB%D0%B8%D0%BA%D0%BE%D0%B1%D1%80%D0%B8%D1%82%D0%B0%D0%BD%D0%B8%D1%8F" TargetMode="External"/><Relationship Id="rId12" Type="http://schemas.openxmlformats.org/officeDocument/2006/relationships/hyperlink" Target="http://ru.wikipedia.org/wiki/%D0%98%D1%82%D0%B0%D0%BB%D0%B8%D1%8F" TargetMode="External"/><Relationship Id="rId2" Type="http://schemas.openxmlformats.org/officeDocument/2006/relationships/hyperlink" Target="http://ru.wikipedia.org/wiki/1907_%D0%B3%D0%BE%D0%B4" TargetMode="External"/><Relationship Id="rId1" Type="http://schemas.openxmlformats.org/officeDocument/2006/relationships/hyperlink" Target="http://ru.wikipedia.org/wiki/%D0%90%D0%BD%D1%82%D0%B0%D0%BD%D1%82%D0%B0" TargetMode="External"/><Relationship Id="rId6" Type="http://schemas.openxmlformats.org/officeDocument/2006/relationships/hyperlink" Target="http://ru.wikipedia.org/wiki/%D0%A0%D0%BE%D1%81%D1%81%D0%B8%D0%B9%D1%81%D0%BA%D0%B0%D1%8F_%D0%B8%D0%BC%D0%BF%D0%B5%D1%80%D0%B8%D1%8F" TargetMode="External"/><Relationship Id="rId11" Type="http://schemas.openxmlformats.org/officeDocument/2006/relationships/hyperlink" Target="http://ru.wikipedia.org/wiki/%D0%90%D0%B2%D1%81%D1%82%D1%80%D0%BE-%D0%92%D0%B5%D0%BD%D0%B3%D1%80%D0%B8%D1%8F" TargetMode="External"/><Relationship Id="rId5" Type="http://schemas.openxmlformats.org/officeDocument/2006/relationships/hyperlink" Target="http://ru.wikipedia.org/wiki/%D0%90%D0%BD%D0%B3%D0%BB%D0%BE-%D1%80%D1%83%D1%81%D1%81%D0%BA%D0%BE%D0%B5_%D1%81%D0%BE%D0%B3%D0%BB%D0%B0%D1%88%D0%B5%D0%BD%D0%B8%D0%B5_(1907)" TargetMode="External"/><Relationship Id="rId10" Type="http://schemas.openxmlformats.org/officeDocument/2006/relationships/hyperlink" Target="http://ru.wikipedia.org/wiki/%D0%93%D0%B5%D1%80%D0%BC%D0%B0%D0%BD%D0%B8%D1%8F" TargetMode="External"/><Relationship Id="rId4" Type="http://schemas.openxmlformats.org/officeDocument/2006/relationships/hyperlink" Target="http://ru.wikipedia.org/wiki/%D0%90%D0%BD%D0%B3%D0%BB%D0%BE-%D1%84%D1%80%D0%B0%D0%BD%D1%86%D1%83%D0%B7%D1%81%D0%BA%D0%BE%D0%B5_%D1%81%D0%BE%D0%B3%D0%BB%D0%B0%D1%88%D0%B5%D0%BD%D0%B8%D0%B5_(1904)" TargetMode="External"/><Relationship Id="rId9" Type="http://schemas.openxmlformats.org/officeDocument/2006/relationships/hyperlink" Target="http://ru.wikipedia.org/wiki/%D0%A2%D1%80%D0%BE%D0%B9%D1%81%D1%82%D0%B2%D0%B5%D0%BD%D0%BD%D1%8B%D0%B9_%D1%81%D0%BE%D1%8E%D0%B7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0%D0%B2%D1%81%D1%82%D1%80%D0%BE-%D0%92%D0%B5%D0%BD%D0%B3%D1%80%D0%B8%D1%8F" TargetMode="External"/><Relationship Id="rId2" Type="http://schemas.openxmlformats.org/officeDocument/2006/relationships/hyperlink" Target="http://ru.wikipedia.org/wiki/%D0%93%D0%B5%D1%80%D0%BC%D0%B0%D0%BD%D1%81%D0%BA%D0%B0%D1%8F_%D0%B8%D0%BC%D0%BF%D0%B5%D1%80%D0%B8%D1%8F" TargetMode="External"/><Relationship Id="rId1" Type="http://schemas.openxmlformats.org/officeDocument/2006/relationships/hyperlink" Target="http://ru.wikipedia.org/wiki/%D0%9F%D1%80%D0%B8%D1%87%D0%B8%D0%BD%D1%8B_%D0%9F%D0%B5%D1%80%D0%B2%D0%BE%D0%B9_%D0%BC%D0%B8%D1%80%D0%BE%D0%B2%D0%BE%D0%B9_%D0%B2%D0%BE%D0%B9%D0%BD%D1%8B" TargetMode="External"/><Relationship Id="rId6" Type="http://schemas.openxmlformats.org/officeDocument/2006/relationships/hyperlink" Target="http://ru.wikipedia.org/wiki/%D0%A0%D0%BE%D1%81%D1%81%D0%B8%D0%B9%D1%81%D0%BA%D0%B0%D1%8F_%D0%B8%D0%BC%D0%BF%D0%B5%D1%80%D0%B8%D1%8F" TargetMode="External"/><Relationship Id="rId5" Type="http://schemas.openxmlformats.org/officeDocument/2006/relationships/hyperlink" Target="http://ru.wikipedia.org/wiki/%D0%92%D0%B5%D0%BB%D0%B8%D0%BA%D0%BE%D0%B1%D1%80%D0%B8%D1%82%D0%B0%D0%BD%D0%B8%D1%8F" TargetMode="External"/><Relationship Id="rId4" Type="http://schemas.openxmlformats.org/officeDocument/2006/relationships/hyperlink" Target="http://ru.wikipedia.org/wiki/%D0%A4%D1%80%D0%B0%D0%BD%D1%86%D0%B8%D1%8F" TargetMode="External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4%D1%80%D0%B0%D0%BD%D1%86%D0%B8%D1%8F" TargetMode="External"/><Relationship Id="rId3" Type="http://schemas.openxmlformats.org/officeDocument/2006/relationships/hyperlink" Target="http://ru.wikipedia.org/wiki/%D0%A4%D1%80%D0%B0%D0%BD%D0%BA%D0%BE-%D1%80%D1%83%D1%81%D1%81%D0%BA%D0%B8%D0%B9_%D1%81%D0%BE%D1%8E%D0%B7" TargetMode="External"/><Relationship Id="rId7" Type="http://schemas.openxmlformats.org/officeDocument/2006/relationships/hyperlink" Target="http://ru.wikipedia.org/wiki/%D0%92%D0%B5%D0%BB%D0%B8%D0%BA%D0%BE%D0%B1%D1%80%D0%B8%D1%82%D0%B0%D0%BD%D0%B8%D1%8F" TargetMode="External"/><Relationship Id="rId12" Type="http://schemas.openxmlformats.org/officeDocument/2006/relationships/hyperlink" Target="http://ru.wikipedia.org/wiki/%D0%98%D1%82%D0%B0%D0%BB%D0%B8%D1%8F" TargetMode="External"/><Relationship Id="rId2" Type="http://schemas.openxmlformats.org/officeDocument/2006/relationships/hyperlink" Target="http://ru.wikipedia.org/wiki/1907_%D0%B3%D0%BE%D0%B4" TargetMode="External"/><Relationship Id="rId1" Type="http://schemas.openxmlformats.org/officeDocument/2006/relationships/hyperlink" Target="http://ru.wikipedia.org/wiki/%D0%90%D0%BD%D1%82%D0%B0%D0%BD%D1%82%D0%B0" TargetMode="External"/><Relationship Id="rId6" Type="http://schemas.openxmlformats.org/officeDocument/2006/relationships/hyperlink" Target="http://ru.wikipedia.org/wiki/%D0%A0%D0%BE%D1%81%D1%81%D0%B8%D0%B9%D1%81%D0%BA%D0%B0%D1%8F_%D0%B8%D0%BC%D0%BF%D0%B5%D1%80%D0%B8%D1%8F" TargetMode="External"/><Relationship Id="rId11" Type="http://schemas.openxmlformats.org/officeDocument/2006/relationships/hyperlink" Target="http://ru.wikipedia.org/wiki/%D0%90%D0%B2%D1%81%D1%82%D1%80%D0%BE-%D0%92%D0%B5%D0%BD%D0%B3%D1%80%D0%B8%D1%8F" TargetMode="External"/><Relationship Id="rId5" Type="http://schemas.openxmlformats.org/officeDocument/2006/relationships/hyperlink" Target="http://ru.wikipedia.org/wiki/%D0%90%D0%BD%D0%B3%D0%BB%D0%BE-%D1%80%D1%83%D1%81%D1%81%D0%BA%D0%BE%D0%B5_%D1%81%D0%BE%D0%B3%D0%BB%D0%B0%D1%88%D0%B5%D0%BD%D0%B8%D0%B5_(1907)" TargetMode="External"/><Relationship Id="rId10" Type="http://schemas.openxmlformats.org/officeDocument/2006/relationships/hyperlink" Target="http://ru.wikipedia.org/wiki/%D0%93%D0%B5%D1%80%D0%BC%D0%B0%D0%BD%D0%B8%D1%8F" TargetMode="External"/><Relationship Id="rId4" Type="http://schemas.openxmlformats.org/officeDocument/2006/relationships/hyperlink" Target="http://ru.wikipedia.org/wiki/%D0%90%D0%BD%D0%B3%D0%BB%D0%BE-%D1%84%D1%80%D0%B0%D0%BD%D1%86%D1%83%D0%B7%D1%81%D0%BA%D0%BE%D0%B5_%D1%81%D0%BE%D0%B3%D0%BB%D0%B0%D1%88%D0%B5%D0%BD%D0%B8%D0%B5_(1904)" TargetMode="External"/><Relationship Id="rId9" Type="http://schemas.openxmlformats.org/officeDocument/2006/relationships/hyperlink" Target="http://ru.wikipedia.org/wiki/%D0%A2%D1%80%D0%BE%D0%B9%D1%81%D1%82%D0%B2%D0%B5%D0%BD%D0%BD%D1%8B%D0%B9_%D1%81%D0%BE%D1%8E%D0%B7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5F0FA6-7108-4BD0-B155-1C0DF0B97FB1}" type="doc">
      <dgm:prSet loTypeId="urn:microsoft.com/office/officeart/2005/8/layout/target2" loCatId="relationship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41697B1B-C43B-4071-8705-258CFF1A321B}">
      <dgm:prSet/>
      <dgm:spPr/>
      <dgm:t>
        <a:bodyPr/>
        <a:lstStyle/>
        <a:p>
          <a:pPr rtl="0"/>
          <a:r>
            <a:rPr lang="ru-RU" i="1" dirty="0" smtClean="0"/>
            <a:t> </a:t>
          </a:r>
          <a:r>
            <a:rPr lang="ru-RU" b="1" i="1" dirty="0" smtClean="0">
              <a:hlinkClick xmlns:r="http://schemas.openxmlformats.org/officeDocument/2006/relationships" r:id="rId1"/>
            </a:rPr>
            <a:t>Причины Первой мировой войны</a:t>
          </a:r>
          <a:endParaRPr lang="ru-RU" i="1" dirty="0"/>
        </a:p>
      </dgm:t>
    </dgm:pt>
    <dgm:pt modelId="{76F7D9CE-1523-4A8A-825E-36A35FD77BCD}" type="parTrans" cxnId="{E0A90E15-0B72-4993-A371-3FB39975D255}">
      <dgm:prSet/>
      <dgm:spPr/>
      <dgm:t>
        <a:bodyPr/>
        <a:lstStyle/>
        <a:p>
          <a:endParaRPr lang="ru-RU"/>
        </a:p>
      </dgm:t>
    </dgm:pt>
    <dgm:pt modelId="{B47B069A-5C73-4F6C-8CEE-824F8933F273}" type="sibTrans" cxnId="{E0A90E15-0B72-4993-A371-3FB39975D255}">
      <dgm:prSet/>
      <dgm:spPr/>
      <dgm:t>
        <a:bodyPr/>
        <a:lstStyle/>
        <a:p>
          <a:endParaRPr lang="ru-RU"/>
        </a:p>
      </dgm:t>
    </dgm:pt>
    <dgm:pt modelId="{D64F26B8-E521-40DB-BAA3-7E5F5B1E70B9}">
      <dgm:prSet/>
      <dgm:spPr/>
      <dgm:t>
        <a:bodyPr/>
        <a:lstStyle/>
        <a:p>
          <a:pPr rtl="0"/>
          <a:r>
            <a:rPr lang="ru-RU" dirty="0" smtClean="0"/>
            <a:t>Задолго до войны в Европе нарастали противоречия между великими державами — </a:t>
          </a:r>
          <a:r>
            <a:rPr lang="ru-RU" dirty="0" smtClean="0">
              <a:hlinkClick xmlns:r="http://schemas.openxmlformats.org/officeDocument/2006/relationships" r:id="rId2"/>
            </a:rPr>
            <a:t>Германией</a:t>
          </a:r>
          <a:r>
            <a:rPr lang="ru-RU" dirty="0" smtClean="0"/>
            <a:t>, </a:t>
          </a:r>
          <a:r>
            <a:rPr lang="ru-RU" dirty="0" smtClean="0">
              <a:hlinkClick xmlns:r="http://schemas.openxmlformats.org/officeDocument/2006/relationships" r:id="rId3"/>
            </a:rPr>
            <a:t>Австро-Венгрией</a:t>
          </a:r>
          <a:r>
            <a:rPr lang="ru-RU" dirty="0" smtClean="0"/>
            <a:t>, </a:t>
          </a:r>
          <a:r>
            <a:rPr lang="ru-RU" dirty="0" smtClean="0">
              <a:hlinkClick xmlns:r="http://schemas.openxmlformats.org/officeDocument/2006/relationships" r:id="rId4"/>
            </a:rPr>
            <a:t>Францией</a:t>
          </a:r>
          <a:r>
            <a:rPr lang="ru-RU" dirty="0" smtClean="0"/>
            <a:t>, </a:t>
          </a:r>
          <a:r>
            <a:rPr lang="ru-RU" dirty="0" smtClean="0">
              <a:hlinkClick xmlns:r="http://schemas.openxmlformats.org/officeDocument/2006/relationships" r:id="rId5"/>
            </a:rPr>
            <a:t>Великобританией</a:t>
          </a:r>
          <a:r>
            <a:rPr lang="ru-RU" dirty="0" smtClean="0"/>
            <a:t>, </a:t>
          </a:r>
          <a:r>
            <a:rPr lang="ru-RU" dirty="0" smtClean="0">
              <a:hlinkClick xmlns:r="http://schemas.openxmlformats.org/officeDocument/2006/relationships" r:id="rId6"/>
            </a:rPr>
            <a:t>Россией</a:t>
          </a:r>
          <a:r>
            <a:rPr lang="ru-RU" dirty="0" smtClean="0"/>
            <a:t>.</a:t>
          </a:r>
          <a:endParaRPr lang="ru-RU" dirty="0"/>
        </a:p>
      </dgm:t>
    </dgm:pt>
    <dgm:pt modelId="{27E7D205-C817-461F-8668-6805042E8D68}" type="parTrans" cxnId="{1B9ED649-5E40-4260-B435-E7952A513704}">
      <dgm:prSet/>
      <dgm:spPr/>
      <dgm:t>
        <a:bodyPr/>
        <a:lstStyle/>
        <a:p>
          <a:endParaRPr lang="ru-RU"/>
        </a:p>
      </dgm:t>
    </dgm:pt>
    <dgm:pt modelId="{388D21C4-9D12-4ED5-B62F-C3B1F8127AFB}" type="sibTrans" cxnId="{1B9ED649-5E40-4260-B435-E7952A513704}">
      <dgm:prSet/>
      <dgm:spPr/>
      <dgm:t>
        <a:bodyPr/>
        <a:lstStyle/>
        <a:p>
          <a:endParaRPr lang="ru-RU"/>
        </a:p>
      </dgm:t>
    </dgm:pt>
    <dgm:pt modelId="{57FB86EB-C74F-4138-8946-0D330EF2B42E}">
      <dgm:prSet/>
      <dgm:spPr/>
      <dgm:t>
        <a:bodyPr/>
        <a:lstStyle/>
        <a:p>
          <a:pPr rtl="0"/>
          <a:endParaRPr lang="ru-RU" dirty="0"/>
        </a:p>
      </dgm:t>
    </dgm:pt>
    <dgm:pt modelId="{377DCFA2-AA82-4B61-B225-8BE1AE3890DF}" type="parTrans" cxnId="{B7CF6606-CD3F-4378-9DA0-42787B684B31}">
      <dgm:prSet/>
      <dgm:spPr/>
      <dgm:t>
        <a:bodyPr/>
        <a:lstStyle/>
        <a:p>
          <a:endParaRPr lang="ru-RU"/>
        </a:p>
      </dgm:t>
    </dgm:pt>
    <dgm:pt modelId="{89728A26-2D44-438A-8A2F-6D608C5E4880}" type="sibTrans" cxnId="{B7CF6606-CD3F-4378-9DA0-42787B684B31}">
      <dgm:prSet/>
      <dgm:spPr/>
      <dgm:t>
        <a:bodyPr/>
        <a:lstStyle/>
        <a:p>
          <a:endParaRPr lang="ru-RU"/>
        </a:p>
      </dgm:t>
    </dgm:pt>
    <dgm:pt modelId="{59DB0331-A237-43AC-9198-23391D30F21D}">
      <dgm:prSet/>
      <dgm:spPr/>
      <dgm:t>
        <a:bodyPr/>
        <a:lstStyle/>
        <a:p>
          <a:endParaRPr lang="ru-RU"/>
        </a:p>
      </dgm:t>
    </dgm:pt>
    <dgm:pt modelId="{A8E8FEFD-9C98-4BAA-845F-B626C9954E94}" type="parTrans" cxnId="{699B4112-8988-4352-8BFE-5760C7B87DF5}">
      <dgm:prSet/>
      <dgm:spPr/>
      <dgm:t>
        <a:bodyPr/>
        <a:lstStyle/>
        <a:p>
          <a:endParaRPr lang="ru-RU"/>
        </a:p>
      </dgm:t>
    </dgm:pt>
    <dgm:pt modelId="{7D5C2E73-5602-41ED-9AAA-AB4B83B6DCDE}" type="sibTrans" cxnId="{699B4112-8988-4352-8BFE-5760C7B87DF5}">
      <dgm:prSet/>
      <dgm:spPr/>
      <dgm:t>
        <a:bodyPr/>
        <a:lstStyle/>
        <a:p>
          <a:endParaRPr lang="ru-RU"/>
        </a:p>
      </dgm:t>
    </dgm:pt>
    <dgm:pt modelId="{4F9487B0-4EAC-4575-A693-4A50BBAD0DCB}">
      <dgm:prSet/>
      <dgm:spPr/>
      <dgm:t>
        <a:bodyPr/>
        <a:lstStyle/>
        <a:p>
          <a:endParaRPr lang="ru-RU"/>
        </a:p>
      </dgm:t>
    </dgm:pt>
    <dgm:pt modelId="{4671D61E-BEEF-464B-BC23-993A52135C1E}" type="parTrans" cxnId="{CC1468BA-785F-4429-A591-6B639E733256}">
      <dgm:prSet/>
      <dgm:spPr/>
      <dgm:t>
        <a:bodyPr/>
        <a:lstStyle/>
        <a:p>
          <a:endParaRPr lang="ru-RU"/>
        </a:p>
      </dgm:t>
    </dgm:pt>
    <dgm:pt modelId="{4F0088F1-D076-453E-9F69-6E98461FC2DD}" type="sibTrans" cxnId="{CC1468BA-785F-4429-A591-6B639E733256}">
      <dgm:prSet/>
      <dgm:spPr/>
      <dgm:t>
        <a:bodyPr/>
        <a:lstStyle/>
        <a:p>
          <a:endParaRPr lang="ru-RU"/>
        </a:p>
      </dgm:t>
    </dgm:pt>
    <dgm:pt modelId="{8743D563-46FD-4E9C-91EA-2102661B37B6}">
      <dgm:prSet/>
      <dgm:spPr/>
      <dgm:t>
        <a:bodyPr/>
        <a:lstStyle/>
        <a:p>
          <a:endParaRPr lang="ru-RU"/>
        </a:p>
      </dgm:t>
    </dgm:pt>
    <dgm:pt modelId="{8B9809FF-9678-403D-9945-9D716C44B7E4}" type="parTrans" cxnId="{2E1A4F73-1E7D-4B2F-BF62-1FF66724BD79}">
      <dgm:prSet/>
      <dgm:spPr/>
      <dgm:t>
        <a:bodyPr/>
        <a:lstStyle/>
        <a:p>
          <a:endParaRPr lang="ru-RU"/>
        </a:p>
      </dgm:t>
    </dgm:pt>
    <dgm:pt modelId="{3658619D-4E7D-4234-AA1A-DEF1D96AB257}" type="sibTrans" cxnId="{2E1A4F73-1E7D-4B2F-BF62-1FF66724BD79}">
      <dgm:prSet/>
      <dgm:spPr/>
      <dgm:t>
        <a:bodyPr/>
        <a:lstStyle/>
        <a:p>
          <a:endParaRPr lang="ru-RU"/>
        </a:p>
      </dgm:t>
    </dgm:pt>
    <dgm:pt modelId="{EC1A1FB3-E358-4C4F-9F1C-1A548181B27E}">
      <dgm:prSet/>
      <dgm:spPr/>
      <dgm:t>
        <a:bodyPr/>
        <a:lstStyle/>
        <a:p>
          <a:endParaRPr lang="ru-RU"/>
        </a:p>
      </dgm:t>
    </dgm:pt>
    <dgm:pt modelId="{A2A0021C-B3A0-45D5-A7D3-AC89ED96EF1D}" type="parTrans" cxnId="{27D26ACE-644E-4595-82E7-ADA07F43BC22}">
      <dgm:prSet/>
      <dgm:spPr/>
      <dgm:t>
        <a:bodyPr/>
        <a:lstStyle/>
        <a:p>
          <a:endParaRPr lang="ru-RU"/>
        </a:p>
      </dgm:t>
    </dgm:pt>
    <dgm:pt modelId="{AE0B43B5-D47F-4D5A-9AEF-C8B8E223E627}" type="sibTrans" cxnId="{27D26ACE-644E-4595-82E7-ADA07F43BC22}">
      <dgm:prSet/>
      <dgm:spPr/>
      <dgm:t>
        <a:bodyPr/>
        <a:lstStyle/>
        <a:p>
          <a:endParaRPr lang="ru-RU"/>
        </a:p>
      </dgm:t>
    </dgm:pt>
    <dgm:pt modelId="{DDC3757C-853D-448A-BC62-88021C5211CF}">
      <dgm:prSet/>
      <dgm:spPr/>
      <dgm:t>
        <a:bodyPr/>
        <a:lstStyle/>
        <a:p>
          <a:endParaRPr lang="ru-RU"/>
        </a:p>
      </dgm:t>
    </dgm:pt>
    <dgm:pt modelId="{B7819393-28BF-4453-A379-D1C5EFD77BD7}" type="parTrans" cxnId="{9E2E6550-378B-4110-9D6E-C0A7A4BDD491}">
      <dgm:prSet/>
      <dgm:spPr/>
      <dgm:t>
        <a:bodyPr/>
        <a:lstStyle/>
        <a:p>
          <a:endParaRPr lang="ru-RU"/>
        </a:p>
      </dgm:t>
    </dgm:pt>
    <dgm:pt modelId="{37EEDFDC-DC36-413B-AF36-302AE2D8F90B}" type="sibTrans" cxnId="{9E2E6550-378B-4110-9D6E-C0A7A4BDD491}">
      <dgm:prSet/>
      <dgm:spPr/>
      <dgm:t>
        <a:bodyPr/>
        <a:lstStyle/>
        <a:p>
          <a:endParaRPr lang="ru-RU"/>
        </a:p>
      </dgm:t>
    </dgm:pt>
    <dgm:pt modelId="{22D14149-DF93-44E9-8A3D-93268059F916}">
      <dgm:prSet/>
      <dgm:spPr/>
      <dgm:t>
        <a:bodyPr/>
        <a:lstStyle/>
        <a:p>
          <a:endParaRPr lang="ru-RU"/>
        </a:p>
      </dgm:t>
    </dgm:pt>
    <dgm:pt modelId="{0E74A116-7524-483E-8742-8BCA617320D3}" type="parTrans" cxnId="{84775534-A47E-4711-98E6-3761FFD35D2E}">
      <dgm:prSet/>
      <dgm:spPr/>
      <dgm:t>
        <a:bodyPr/>
        <a:lstStyle/>
        <a:p>
          <a:endParaRPr lang="ru-RU"/>
        </a:p>
      </dgm:t>
    </dgm:pt>
    <dgm:pt modelId="{54A4ACE7-5746-4A66-8C80-A127C130C223}" type="sibTrans" cxnId="{84775534-A47E-4711-98E6-3761FFD35D2E}">
      <dgm:prSet/>
      <dgm:spPr/>
      <dgm:t>
        <a:bodyPr/>
        <a:lstStyle/>
        <a:p>
          <a:endParaRPr lang="ru-RU"/>
        </a:p>
      </dgm:t>
    </dgm:pt>
    <dgm:pt modelId="{90400CCC-C022-40A5-B399-272597A1BCC8}">
      <dgm:prSet/>
      <dgm:spPr/>
      <dgm:t>
        <a:bodyPr/>
        <a:lstStyle/>
        <a:p>
          <a:endParaRPr lang="ru-RU"/>
        </a:p>
      </dgm:t>
    </dgm:pt>
    <dgm:pt modelId="{292CC57A-C7FF-4E4B-8F07-19CE528E8880}" type="parTrans" cxnId="{7CB7CA53-4583-4C3A-8426-02CADCC2E0EB}">
      <dgm:prSet/>
      <dgm:spPr/>
      <dgm:t>
        <a:bodyPr/>
        <a:lstStyle/>
        <a:p>
          <a:endParaRPr lang="ru-RU"/>
        </a:p>
      </dgm:t>
    </dgm:pt>
    <dgm:pt modelId="{606E325C-84D7-4FDA-808F-B5660E5D0958}" type="sibTrans" cxnId="{7CB7CA53-4583-4C3A-8426-02CADCC2E0EB}">
      <dgm:prSet/>
      <dgm:spPr/>
      <dgm:t>
        <a:bodyPr/>
        <a:lstStyle/>
        <a:p>
          <a:endParaRPr lang="ru-RU"/>
        </a:p>
      </dgm:t>
    </dgm:pt>
    <dgm:pt modelId="{4C156FB0-0270-4370-9412-E4DB0EE3A917}">
      <dgm:prSet/>
      <dgm:spPr/>
      <dgm:t>
        <a:bodyPr/>
        <a:lstStyle/>
        <a:p>
          <a:endParaRPr lang="ru-RU"/>
        </a:p>
      </dgm:t>
    </dgm:pt>
    <dgm:pt modelId="{CD282BC2-38D4-4EFC-B9AF-BBF7DCCD0360}" type="parTrans" cxnId="{D8C8D03D-B4D7-4E8D-9755-C44B96252AFE}">
      <dgm:prSet/>
      <dgm:spPr/>
      <dgm:t>
        <a:bodyPr/>
        <a:lstStyle/>
        <a:p>
          <a:endParaRPr lang="ru-RU"/>
        </a:p>
      </dgm:t>
    </dgm:pt>
    <dgm:pt modelId="{D77BAE7C-09AD-4F41-9C7F-DA19CC611B37}" type="sibTrans" cxnId="{D8C8D03D-B4D7-4E8D-9755-C44B96252AFE}">
      <dgm:prSet/>
      <dgm:spPr/>
      <dgm:t>
        <a:bodyPr/>
        <a:lstStyle/>
        <a:p>
          <a:endParaRPr lang="ru-RU"/>
        </a:p>
      </dgm:t>
    </dgm:pt>
    <dgm:pt modelId="{0248FE55-09B8-4F1C-A3CA-05604CC4DB4D}">
      <dgm:prSet/>
      <dgm:spPr/>
      <dgm:t>
        <a:bodyPr/>
        <a:lstStyle/>
        <a:p>
          <a:endParaRPr lang="ru-RU"/>
        </a:p>
      </dgm:t>
    </dgm:pt>
    <dgm:pt modelId="{1411564F-01D8-4703-B03D-1E343234ECA7}" type="parTrans" cxnId="{20A71DD9-FC60-435D-ACF1-84E0A524416B}">
      <dgm:prSet/>
      <dgm:spPr/>
      <dgm:t>
        <a:bodyPr/>
        <a:lstStyle/>
        <a:p>
          <a:endParaRPr lang="ru-RU"/>
        </a:p>
      </dgm:t>
    </dgm:pt>
    <dgm:pt modelId="{B35455A3-A78F-4D9E-902F-AA16D32D121F}" type="sibTrans" cxnId="{20A71DD9-FC60-435D-ACF1-84E0A524416B}">
      <dgm:prSet/>
      <dgm:spPr/>
      <dgm:t>
        <a:bodyPr/>
        <a:lstStyle/>
        <a:p>
          <a:endParaRPr lang="ru-RU"/>
        </a:p>
      </dgm:t>
    </dgm:pt>
    <dgm:pt modelId="{1941FC99-B47D-43A1-A7CC-6737B46E3C3D}">
      <dgm:prSet/>
      <dgm:spPr/>
      <dgm:t>
        <a:bodyPr/>
        <a:lstStyle/>
        <a:p>
          <a:endParaRPr lang="ru-RU"/>
        </a:p>
      </dgm:t>
    </dgm:pt>
    <dgm:pt modelId="{2E68A69A-5019-4E79-9802-9C7220BE76C3}" type="parTrans" cxnId="{69D737AC-01FB-4370-B5A3-8E58404E513C}">
      <dgm:prSet/>
      <dgm:spPr/>
      <dgm:t>
        <a:bodyPr/>
        <a:lstStyle/>
        <a:p>
          <a:endParaRPr lang="ru-RU"/>
        </a:p>
      </dgm:t>
    </dgm:pt>
    <dgm:pt modelId="{C915E38C-8916-40DC-8261-E5D1A47BAFAD}" type="sibTrans" cxnId="{69D737AC-01FB-4370-B5A3-8E58404E513C}">
      <dgm:prSet/>
      <dgm:spPr/>
      <dgm:t>
        <a:bodyPr/>
        <a:lstStyle/>
        <a:p>
          <a:endParaRPr lang="ru-RU"/>
        </a:p>
      </dgm:t>
    </dgm:pt>
    <dgm:pt modelId="{FA81FED1-40AE-4AEA-8542-A6B2D765944C}">
      <dgm:prSet/>
      <dgm:spPr/>
      <dgm:t>
        <a:bodyPr/>
        <a:lstStyle/>
        <a:p>
          <a:endParaRPr lang="ru-RU"/>
        </a:p>
      </dgm:t>
    </dgm:pt>
    <dgm:pt modelId="{9389E7A8-89AA-4440-B1FF-178A8599271E}" type="parTrans" cxnId="{B224BEBA-3A24-4572-B211-41723954C1D6}">
      <dgm:prSet/>
      <dgm:spPr/>
      <dgm:t>
        <a:bodyPr/>
        <a:lstStyle/>
        <a:p>
          <a:endParaRPr lang="ru-RU"/>
        </a:p>
      </dgm:t>
    </dgm:pt>
    <dgm:pt modelId="{6E54A64B-E6AF-4153-86A9-C727F4FA25CE}" type="sibTrans" cxnId="{B224BEBA-3A24-4572-B211-41723954C1D6}">
      <dgm:prSet/>
      <dgm:spPr/>
      <dgm:t>
        <a:bodyPr/>
        <a:lstStyle/>
        <a:p>
          <a:endParaRPr lang="ru-RU"/>
        </a:p>
      </dgm:t>
    </dgm:pt>
    <dgm:pt modelId="{334C5A78-A179-44DC-83BE-0ED137AE8F5E}">
      <dgm:prSet/>
      <dgm:spPr/>
      <dgm:t>
        <a:bodyPr/>
        <a:lstStyle/>
        <a:p>
          <a:endParaRPr lang="ru-RU"/>
        </a:p>
      </dgm:t>
    </dgm:pt>
    <dgm:pt modelId="{A3DC4478-2E37-4756-8C95-BAC788E60D1E}" type="parTrans" cxnId="{A4F6C8EC-5871-4D59-A7F9-E751945C8AF4}">
      <dgm:prSet/>
      <dgm:spPr/>
      <dgm:t>
        <a:bodyPr/>
        <a:lstStyle/>
        <a:p>
          <a:endParaRPr lang="ru-RU"/>
        </a:p>
      </dgm:t>
    </dgm:pt>
    <dgm:pt modelId="{27F1FEB2-FC36-4193-9CDF-CB099F8067DE}" type="sibTrans" cxnId="{A4F6C8EC-5871-4D59-A7F9-E751945C8AF4}">
      <dgm:prSet/>
      <dgm:spPr/>
      <dgm:t>
        <a:bodyPr/>
        <a:lstStyle/>
        <a:p>
          <a:endParaRPr lang="ru-RU"/>
        </a:p>
      </dgm:t>
    </dgm:pt>
    <dgm:pt modelId="{F6B575A4-E70B-41FB-87CF-B182772BF709}">
      <dgm:prSet/>
      <dgm:spPr/>
      <dgm:t>
        <a:bodyPr/>
        <a:lstStyle/>
        <a:p>
          <a:endParaRPr lang="ru-RU"/>
        </a:p>
      </dgm:t>
    </dgm:pt>
    <dgm:pt modelId="{95130E10-3119-42E5-8EBB-9717F3DE53F7}" type="parTrans" cxnId="{E6194E2B-F529-4C1F-A6FB-944A640D317C}">
      <dgm:prSet/>
      <dgm:spPr/>
      <dgm:t>
        <a:bodyPr/>
        <a:lstStyle/>
        <a:p>
          <a:endParaRPr lang="ru-RU"/>
        </a:p>
      </dgm:t>
    </dgm:pt>
    <dgm:pt modelId="{64D873B5-25DD-402F-BD7F-ADA3F57C447E}" type="sibTrans" cxnId="{E6194E2B-F529-4C1F-A6FB-944A640D317C}">
      <dgm:prSet/>
      <dgm:spPr/>
      <dgm:t>
        <a:bodyPr/>
        <a:lstStyle/>
        <a:p>
          <a:endParaRPr lang="ru-RU"/>
        </a:p>
      </dgm:t>
    </dgm:pt>
    <dgm:pt modelId="{A48C1EC9-EACB-471D-B251-405E60076B01}">
      <dgm:prSet/>
      <dgm:spPr/>
      <dgm:t>
        <a:bodyPr/>
        <a:lstStyle/>
        <a:p>
          <a:pPr rtl="0"/>
          <a:endParaRPr lang="ru-RU" dirty="0"/>
        </a:p>
      </dgm:t>
    </dgm:pt>
    <dgm:pt modelId="{C8985527-B2AE-4039-A9D4-4BA9B5F1FB01}" type="parTrans" cxnId="{7F708F27-E415-444B-B519-D43D8FED4407}">
      <dgm:prSet/>
      <dgm:spPr/>
      <dgm:t>
        <a:bodyPr/>
        <a:lstStyle/>
        <a:p>
          <a:endParaRPr lang="ru-RU"/>
        </a:p>
      </dgm:t>
    </dgm:pt>
    <dgm:pt modelId="{4A341617-55B8-45B0-B6D0-79D226BF3645}" type="sibTrans" cxnId="{7F708F27-E415-444B-B519-D43D8FED4407}">
      <dgm:prSet/>
      <dgm:spPr/>
      <dgm:t>
        <a:bodyPr/>
        <a:lstStyle/>
        <a:p>
          <a:endParaRPr lang="ru-RU"/>
        </a:p>
      </dgm:t>
    </dgm:pt>
    <dgm:pt modelId="{24089A8C-CD9D-4ACF-AC04-86F821602478}" type="pres">
      <dgm:prSet presAssocID="{6D5F0FA6-7108-4BD0-B155-1C0DF0B97FB1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C7C7519-B0BA-4018-815E-BC666B3429D7}" type="pres">
      <dgm:prSet presAssocID="{6D5F0FA6-7108-4BD0-B155-1C0DF0B97FB1}" presName="outerBox" presStyleCnt="0"/>
      <dgm:spPr/>
    </dgm:pt>
    <dgm:pt modelId="{021D0151-CA3D-4FE3-AA32-545B630D7CB9}" type="pres">
      <dgm:prSet presAssocID="{6D5F0FA6-7108-4BD0-B155-1C0DF0B97FB1}" presName="outerBoxParent" presStyleLbl="node1" presStyleIdx="0" presStyleCnt="3"/>
      <dgm:spPr/>
      <dgm:t>
        <a:bodyPr/>
        <a:lstStyle/>
        <a:p>
          <a:endParaRPr lang="ru-RU"/>
        </a:p>
      </dgm:t>
    </dgm:pt>
    <dgm:pt modelId="{34EA860C-6034-4335-989E-C013F46E62FE}" type="pres">
      <dgm:prSet presAssocID="{6D5F0FA6-7108-4BD0-B155-1C0DF0B97FB1}" presName="outerBoxChildren" presStyleCnt="0"/>
      <dgm:spPr/>
    </dgm:pt>
    <dgm:pt modelId="{72DA2A3A-5518-4A3A-AF57-5ABDE4501337}" type="pres">
      <dgm:prSet presAssocID="{6D5F0FA6-7108-4BD0-B155-1C0DF0B97FB1}" presName="middleBox" presStyleCnt="0"/>
      <dgm:spPr/>
    </dgm:pt>
    <dgm:pt modelId="{3072A1CA-A052-4672-A23B-A1FDB5013316}" type="pres">
      <dgm:prSet presAssocID="{6D5F0FA6-7108-4BD0-B155-1C0DF0B97FB1}" presName="middleBoxParent" presStyleLbl="node1" presStyleIdx="1" presStyleCnt="3"/>
      <dgm:spPr/>
      <dgm:t>
        <a:bodyPr/>
        <a:lstStyle/>
        <a:p>
          <a:endParaRPr lang="ru-RU"/>
        </a:p>
      </dgm:t>
    </dgm:pt>
    <dgm:pt modelId="{DF5A8C8F-108C-44F6-A33F-62C5804E9660}" type="pres">
      <dgm:prSet presAssocID="{6D5F0FA6-7108-4BD0-B155-1C0DF0B97FB1}" presName="middleBoxChildren" presStyleCnt="0"/>
      <dgm:spPr/>
    </dgm:pt>
    <dgm:pt modelId="{483E0FE0-B217-4E81-AE95-994647D78323}" type="pres">
      <dgm:prSet presAssocID="{6D5F0FA6-7108-4BD0-B155-1C0DF0B97FB1}" presName="centerBox" presStyleCnt="0"/>
      <dgm:spPr/>
    </dgm:pt>
    <dgm:pt modelId="{4BDC3095-E41A-42B1-B486-2D2557288F30}" type="pres">
      <dgm:prSet presAssocID="{6D5F0FA6-7108-4BD0-B155-1C0DF0B97FB1}" presName="centerBoxParent" presStyleLbl="node1" presStyleIdx="2" presStyleCnt="3" custLinFactNeighborX="317" custLinFactNeighborY="720"/>
      <dgm:spPr/>
      <dgm:t>
        <a:bodyPr/>
        <a:lstStyle/>
        <a:p>
          <a:endParaRPr lang="ru-RU"/>
        </a:p>
      </dgm:t>
    </dgm:pt>
  </dgm:ptLst>
  <dgm:cxnLst>
    <dgm:cxn modelId="{8042BA26-169B-413C-9BFE-9A299486357B}" type="presOf" srcId="{D64F26B8-E521-40DB-BAA3-7E5F5B1E70B9}" destId="{3072A1CA-A052-4672-A23B-A1FDB5013316}" srcOrd="0" destOrd="0" presId="urn:microsoft.com/office/officeart/2005/8/layout/target2"/>
    <dgm:cxn modelId="{69D737AC-01FB-4370-B5A3-8E58404E513C}" srcId="{6D5F0FA6-7108-4BD0-B155-1C0DF0B97FB1}" destId="{1941FC99-B47D-43A1-A7CC-6737B46E3C3D}" srcOrd="12" destOrd="0" parTransId="{2E68A69A-5019-4E79-9802-9C7220BE76C3}" sibTransId="{C915E38C-8916-40DC-8261-E5D1A47BAFAD}"/>
    <dgm:cxn modelId="{A4F6C8EC-5871-4D59-A7F9-E751945C8AF4}" srcId="{6D5F0FA6-7108-4BD0-B155-1C0DF0B97FB1}" destId="{334C5A78-A179-44DC-83BE-0ED137AE8F5E}" srcOrd="14" destOrd="0" parTransId="{A3DC4478-2E37-4756-8C95-BAC788E60D1E}" sibTransId="{27F1FEB2-FC36-4193-9CDF-CB099F8067DE}"/>
    <dgm:cxn modelId="{7CB7CA53-4583-4C3A-8426-02CADCC2E0EB}" srcId="{6D5F0FA6-7108-4BD0-B155-1C0DF0B97FB1}" destId="{90400CCC-C022-40A5-B399-272597A1BCC8}" srcOrd="9" destOrd="0" parTransId="{292CC57A-C7FF-4E4B-8F07-19CE528E8880}" sibTransId="{606E325C-84D7-4FDA-808F-B5660E5D0958}"/>
    <dgm:cxn modelId="{9E2E6550-378B-4110-9D6E-C0A7A4BDD491}" srcId="{6D5F0FA6-7108-4BD0-B155-1C0DF0B97FB1}" destId="{DDC3757C-853D-448A-BC62-88021C5211CF}" srcOrd="7" destOrd="0" parTransId="{B7819393-28BF-4453-A379-D1C5EFD77BD7}" sibTransId="{37EEDFDC-DC36-413B-AF36-302AE2D8F90B}"/>
    <dgm:cxn modelId="{20A71DD9-FC60-435D-ACF1-84E0A524416B}" srcId="{6D5F0FA6-7108-4BD0-B155-1C0DF0B97FB1}" destId="{0248FE55-09B8-4F1C-A3CA-05604CC4DB4D}" srcOrd="11" destOrd="0" parTransId="{1411564F-01D8-4703-B03D-1E343234ECA7}" sibTransId="{B35455A3-A78F-4D9E-902F-AA16D32D121F}"/>
    <dgm:cxn modelId="{699B4112-8988-4352-8BFE-5760C7B87DF5}" srcId="{6D5F0FA6-7108-4BD0-B155-1C0DF0B97FB1}" destId="{59DB0331-A237-43AC-9198-23391D30F21D}" srcOrd="3" destOrd="0" parTransId="{A8E8FEFD-9C98-4BAA-845F-B626C9954E94}" sibTransId="{7D5C2E73-5602-41ED-9AAA-AB4B83B6DCDE}"/>
    <dgm:cxn modelId="{7F708F27-E415-444B-B519-D43D8FED4407}" srcId="{6D5F0FA6-7108-4BD0-B155-1C0DF0B97FB1}" destId="{A48C1EC9-EACB-471D-B251-405E60076B01}" srcOrd="16" destOrd="0" parTransId="{C8985527-B2AE-4039-A9D4-4BA9B5F1FB01}" sibTransId="{4A341617-55B8-45B0-B6D0-79D226BF3645}"/>
    <dgm:cxn modelId="{FC73CE25-555D-43D0-9550-88900A655655}" type="presOf" srcId="{57FB86EB-C74F-4138-8946-0D330EF2B42E}" destId="{4BDC3095-E41A-42B1-B486-2D2557288F30}" srcOrd="0" destOrd="0" presId="urn:microsoft.com/office/officeart/2005/8/layout/target2"/>
    <dgm:cxn modelId="{BAA6FDB9-E391-4760-88D8-AB7E8F1382CF}" type="presOf" srcId="{6D5F0FA6-7108-4BD0-B155-1C0DF0B97FB1}" destId="{24089A8C-CD9D-4ACF-AC04-86F821602478}" srcOrd="0" destOrd="0" presId="urn:microsoft.com/office/officeart/2005/8/layout/target2"/>
    <dgm:cxn modelId="{B7CF6606-CD3F-4378-9DA0-42787B684B31}" srcId="{6D5F0FA6-7108-4BD0-B155-1C0DF0B97FB1}" destId="{57FB86EB-C74F-4138-8946-0D330EF2B42E}" srcOrd="2" destOrd="0" parTransId="{377DCFA2-AA82-4B61-B225-8BE1AE3890DF}" sibTransId="{89728A26-2D44-438A-8A2F-6D608C5E4880}"/>
    <dgm:cxn modelId="{2E1A4F73-1E7D-4B2F-BF62-1FF66724BD79}" srcId="{6D5F0FA6-7108-4BD0-B155-1C0DF0B97FB1}" destId="{8743D563-46FD-4E9C-91EA-2102661B37B6}" srcOrd="5" destOrd="0" parTransId="{8B9809FF-9678-403D-9945-9D716C44B7E4}" sibTransId="{3658619D-4E7D-4234-AA1A-DEF1D96AB257}"/>
    <dgm:cxn modelId="{49943F3F-3BE0-47A1-9132-27D03DD9335D}" type="presOf" srcId="{41697B1B-C43B-4071-8705-258CFF1A321B}" destId="{021D0151-CA3D-4FE3-AA32-545B630D7CB9}" srcOrd="0" destOrd="0" presId="urn:microsoft.com/office/officeart/2005/8/layout/target2"/>
    <dgm:cxn modelId="{1B9ED649-5E40-4260-B435-E7952A513704}" srcId="{6D5F0FA6-7108-4BD0-B155-1C0DF0B97FB1}" destId="{D64F26B8-E521-40DB-BAA3-7E5F5B1E70B9}" srcOrd="1" destOrd="0" parTransId="{27E7D205-C817-461F-8668-6805042E8D68}" sibTransId="{388D21C4-9D12-4ED5-B62F-C3B1F8127AFB}"/>
    <dgm:cxn modelId="{D8C8D03D-B4D7-4E8D-9755-C44B96252AFE}" srcId="{6D5F0FA6-7108-4BD0-B155-1C0DF0B97FB1}" destId="{4C156FB0-0270-4370-9412-E4DB0EE3A917}" srcOrd="10" destOrd="0" parTransId="{CD282BC2-38D4-4EFC-B9AF-BBF7DCCD0360}" sibTransId="{D77BAE7C-09AD-4F41-9C7F-DA19CC611B37}"/>
    <dgm:cxn modelId="{27D26ACE-644E-4595-82E7-ADA07F43BC22}" srcId="{6D5F0FA6-7108-4BD0-B155-1C0DF0B97FB1}" destId="{EC1A1FB3-E358-4C4F-9F1C-1A548181B27E}" srcOrd="6" destOrd="0" parTransId="{A2A0021C-B3A0-45D5-A7D3-AC89ED96EF1D}" sibTransId="{AE0B43B5-D47F-4D5A-9AEF-C8B8E223E627}"/>
    <dgm:cxn modelId="{E0A90E15-0B72-4993-A371-3FB39975D255}" srcId="{6D5F0FA6-7108-4BD0-B155-1C0DF0B97FB1}" destId="{41697B1B-C43B-4071-8705-258CFF1A321B}" srcOrd="0" destOrd="0" parTransId="{76F7D9CE-1523-4A8A-825E-36A35FD77BCD}" sibTransId="{B47B069A-5C73-4F6C-8CEE-824F8933F273}"/>
    <dgm:cxn modelId="{E6194E2B-F529-4C1F-A6FB-944A640D317C}" srcId="{6D5F0FA6-7108-4BD0-B155-1C0DF0B97FB1}" destId="{F6B575A4-E70B-41FB-87CF-B182772BF709}" srcOrd="15" destOrd="0" parTransId="{95130E10-3119-42E5-8EBB-9717F3DE53F7}" sibTransId="{64D873B5-25DD-402F-BD7F-ADA3F57C447E}"/>
    <dgm:cxn modelId="{84775534-A47E-4711-98E6-3761FFD35D2E}" srcId="{6D5F0FA6-7108-4BD0-B155-1C0DF0B97FB1}" destId="{22D14149-DF93-44E9-8A3D-93268059F916}" srcOrd="8" destOrd="0" parTransId="{0E74A116-7524-483E-8742-8BCA617320D3}" sibTransId="{54A4ACE7-5746-4A66-8C80-A127C130C223}"/>
    <dgm:cxn modelId="{B224BEBA-3A24-4572-B211-41723954C1D6}" srcId="{6D5F0FA6-7108-4BD0-B155-1C0DF0B97FB1}" destId="{FA81FED1-40AE-4AEA-8542-A6B2D765944C}" srcOrd="13" destOrd="0" parTransId="{9389E7A8-89AA-4440-B1FF-178A8599271E}" sibTransId="{6E54A64B-E6AF-4153-86A9-C727F4FA25CE}"/>
    <dgm:cxn modelId="{CC1468BA-785F-4429-A591-6B639E733256}" srcId="{6D5F0FA6-7108-4BD0-B155-1C0DF0B97FB1}" destId="{4F9487B0-4EAC-4575-A693-4A50BBAD0DCB}" srcOrd="4" destOrd="0" parTransId="{4671D61E-BEEF-464B-BC23-993A52135C1E}" sibTransId="{4F0088F1-D076-453E-9F69-6E98461FC2DD}"/>
    <dgm:cxn modelId="{4FEC7DCD-CB2B-4BA1-9EF2-A5EE338223D1}" type="presParOf" srcId="{24089A8C-CD9D-4ACF-AC04-86F821602478}" destId="{8C7C7519-B0BA-4018-815E-BC666B3429D7}" srcOrd="0" destOrd="0" presId="urn:microsoft.com/office/officeart/2005/8/layout/target2"/>
    <dgm:cxn modelId="{D9718FF9-AC82-4C2B-B95D-73DDDB5DF648}" type="presParOf" srcId="{8C7C7519-B0BA-4018-815E-BC666B3429D7}" destId="{021D0151-CA3D-4FE3-AA32-545B630D7CB9}" srcOrd="0" destOrd="0" presId="urn:microsoft.com/office/officeart/2005/8/layout/target2"/>
    <dgm:cxn modelId="{A04BB985-B4E3-4D1A-A30E-5078F798F48D}" type="presParOf" srcId="{8C7C7519-B0BA-4018-815E-BC666B3429D7}" destId="{34EA860C-6034-4335-989E-C013F46E62FE}" srcOrd="1" destOrd="0" presId="urn:microsoft.com/office/officeart/2005/8/layout/target2"/>
    <dgm:cxn modelId="{85900C14-F70A-4A65-BF5F-9DE387A8FE73}" type="presParOf" srcId="{24089A8C-CD9D-4ACF-AC04-86F821602478}" destId="{72DA2A3A-5518-4A3A-AF57-5ABDE4501337}" srcOrd="1" destOrd="0" presId="urn:microsoft.com/office/officeart/2005/8/layout/target2"/>
    <dgm:cxn modelId="{D364388E-8ECF-497C-A306-1047D31CF006}" type="presParOf" srcId="{72DA2A3A-5518-4A3A-AF57-5ABDE4501337}" destId="{3072A1CA-A052-4672-A23B-A1FDB5013316}" srcOrd="0" destOrd="0" presId="urn:microsoft.com/office/officeart/2005/8/layout/target2"/>
    <dgm:cxn modelId="{FE35BF58-8314-4400-95F7-29A18632F959}" type="presParOf" srcId="{72DA2A3A-5518-4A3A-AF57-5ABDE4501337}" destId="{DF5A8C8F-108C-44F6-A33F-62C5804E9660}" srcOrd="1" destOrd="0" presId="urn:microsoft.com/office/officeart/2005/8/layout/target2"/>
    <dgm:cxn modelId="{C8374D3A-462D-4899-A5D9-5FFFC988A1A9}" type="presParOf" srcId="{24089A8C-CD9D-4ACF-AC04-86F821602478}" destId="{483E0FE0-B217-4E81-AE95-994647D78323}" srcOrd="2" destOrd="0" presId="urn:microsoft.com/office/officeart/2005/8/layout/target2"/>
    <dgm:cxn modelId="{2D2BCAF1-B547-4C36-B4C2-41AAEFDD89A4}" type="presParOf" srcId="{483E0FE0-B217-4E81-AE95-994647D78323}" destId="{4BDC3095-E41A-42B1-B486-2D2557288F30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0999B8-4620-4548-AE37-CC9380D07E8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EFD474-CAE2-435F-BC4D-BF8C4BB6AAED}">
      <dgm:prSet custT="1"/>
      <dgm:spPr/>
      <dgm:t>
        <a:bodyPr/>
        <a:lstStyle/>
        <a:p>
          <a:pPr rtl="0"/>
          <a:r>
            <a:rPr lang="ru-RU" sz="1200" dirty="0" smtClean="0"/>
            <a:t>Противостояние стран Антанты с одной стороны и Германии с Австро-Венгрией с другой привело к Первой мировой войне, где противниками Антанты (Россия, Великобритания и Франция) и её союзников был блок Центральных держав (Германия, Австро-Венгрия, Турция и Болгария), в котором Германия играла ведущую роль. К 1914 году окончательно оформились два блока:</a:t>
          </a:r>
          <a:endParaRPr lang="ru-RU" sz="1200" dirty="0"/>
        </a:p>
      </dgm:t>
    </dgm:pt>
    <dgm:pt modelId="{D3D027F4-FE2A-443C-9E1F-7B98E40738B1}" type="parTrans" cxnId="{9CBBBB6B-A511-4839-A43E-C231EED42AE2}">
      <dgm:prSet/>
      <dgm:spPr/>
      <dgm:t>
        <a:bodyPr/>
        <a:lstStyle/>
        <a:p>
          <a:endParaRPr lang="ru-RU"/>
        </a:p>
      </dgm:t>
    </dgm:pt>
    <dgm:pt modelId="{7E0CB8D5-471F-4D1A-899B-F97357C7C348}" type="sibTrans" cxnId="{9CBBBB6B-A511-4839-A43E-C231EED42AE2}">
      <dgm:prSet/>
      <dgm:spPr/>
      <dgm:t>
        <a:bodyPr/>
        <a:lstStyle/>
        <a:p>
          <a:endParaRPr lang="ru-RU"/>
        </a:p>
      </dgm:t>
    </dgm:pt>
    <dgm:pt modelId="{A60DBA1B-4CA1-4537-A95D-F8E61D3134A8}">
      <dgm:prSet custT="1"/>
      <dgm:spPr/>
      <dgm:t>
        <a:bodyPr/>
        <a:lstStyle/>
        <a:p>
          <a:pPr rtl="0"/>
          <a:r>
            <a:rPr lang="ru-RU" sz="1200" dirty="0" smtClean="0"/>
            <a:t>Блок </a:t>
          </a:r>
          <a:r>
            <a:rPr lang="ru-RU" sz="1200" dirty="0" smtClean="0">
              <a:hlinkClick xmlns:r="http://schemas.openxmlformats.org/officeDocument/2006/relationships" r:id="rId1"/>
            </a:rPr>
            <a:t>Антанта</a:t>
          </a:r>
          <a:r>
            <a:rPr lang="ru-RU" sz="1200" dirty="0" smtClean="0"/>
            <a:t> (оформился к </a:t>
          </a:r>
          <a:r>
            <a:rPr lang="ru-RU" sz="1200" dirty="0" smtClean="0">
              <a:hlinkClick xmlns:r="http://schemas.openxmlformats.org/officeDocument/2006/relationships" r:id="rId2"/>
            </a:rPr>
            <a:t>1907 году</a:t>
          </a:r>
          <a:r>
            <a:rPr lang="ru-RU" sz="1200" dirty="0" smtClean="0"/>
            <a:t> после заключения </a:t>
          </a:r>
          <a:r>
            <a:rPr lang="ru-RU" sz="1200" dirty="0" smtClean="0">
              <a:hlinkClick xmlns:r="http://schemas.openxmlformats.org/officeDocument/2006/relationships" r:id="rId3"/>
            </a:rPr>
            <a:t>русско-французского</a:t>
          </a:r>
          <a:r>
            <a:rPr lang="ru-RU" sz="1200" dirty="0" smtClean="0"/>
            <a:t>, </a:t>
          </a:r>
          <a:r>
            <a:rPr lang="ru-RU" sz="1200" dirty="0" smtClean="0">
              <a:hlinkClick xmlns:r="http://schemas.openxmlformats.org/officeDocument/2006/relationships" r:id="rId4"/>
            </a:rPr>
            <a:t>англо-французского</a:t>
          </a:r>
          <a:r>
            <a:rPr lang="ru-RU" sz="1200" dirty="0" smtClean="0"/>
            <a:t> и </a:t>
          </a:r>
          <a:r>
            <a:rPr lang="ru-RU" sz="1200" dirty="0" smtClean="0">
              <a:hlinkClick xmlns:r="http://schemas.openxmlformats.org/officeDocument/2006/relationships" r:id="rId5"/>
            </a:rPr>
            <a:t>англо-русского</a:t>
          </a:r>
          <a:r>
            <a:rPr lang="ru-RU" sz="1200" dirty="0" smtClean="0"/>
            <a:t> союзных договоров): </a:t>
          </a:r>
          <a:r>
            <a:rPr lang="ru-RU" sz="1200" dirty="0" smtClean="0">
              <a:hlinkClick xmlns:r="http://schemas.openxmlformats.org/officeDocument/2006/relationships" r:id="rId6"/>
            </a:rPr>
            <a:t>Российская империя</a:t>
          </a:r>
          <a:r>
            <a:rPr lang="ru-RU" sz="1200" dirty="0" smtClean="0"/>
            <a:t>, </a:t>
          </a:r>
          <a:r>
            <a:rPr lang="ru-RU" sz="1200" dirty="0" smtClean="0">
              <a:hlinkClick xmlns:r="http://schemas.openxmlformats.org/officeDocument/2006/relationships" r:id="rId7"/>
            </a:rPr>
            <a:t>Великобритания</a:t>
          </a:r>
          <a:r>
            <a:rPr lang="ru-RU" sz="1200" dirty="0" smtClean="0"/>
            <a:t>, </a:t>
          </a:r>
          <a:r>
            <a:rPr lang="ru-RU" sz="1200" dirty="0" smtClean="0">
              <a:hlinkClick xmlns:r="http://schemas.openxmlformats.org/officeDocument/2006/relationships" r:id="rId8"/>
            </a:rPr>
            <a:t>Франция</a:t>
          </a:r>
          <a:r>
            <a:rPr lang="ru-RU" sz="1200" dirty="0" smtClean="0"/>
            <a:t>.</a:t>
          </a:r>
          <a:endParaRPr lang="ru-RU" sz="1200" dirty="0"/>
        </a:p>
      </dgm:t>
    </dgm:pt>
    <dgm:pt modelId="{40BA468F-B9ED-4A01-B7AE-76DBB3F3A59B}" type="parTrans" cxnId="{EFFB363C-0CE4-4D4F-B89C-62C8CBE14A5C}">
      <dgm:prSet/>
      <dgm:spPr/>
      <dgm:t>
        <a:bodyPr/>
        <a:lstStyle/>
        <a:p>
          <a:endParaRPr lang="ru-RU"/>
        </a:p>
      </dgm:t>
    </dgm:pt>
    <dgm:pt modelId="{89A2C780-6F76-4130-A0FF-AE6B68FCCCEF}" type="sibTrans" cxnId="{EFFB363C-0CE4-4D4F-B89C-62C8CBE14A5C}">
      <dgm:prSet/>
      <dgm:spPr/>
      <dgm:t>
        <a:bodyPr/>
        <a:lstStyle/>
        <a:p>
          <a:endParaRPr lang="ru-RU"/>
        </a:p>
      </dgm:t>
    </dgm:pt>
    <dgm:pt modelId="{6B8ADC3A-8A6C-4E35-9A8F-85869FA9067D}">
      <dgm:prSet custT="1"/>
      <dgm:spPr/>
      <dgm:t>
        <a:bodyPr/>
        <a:lstStyle/>
        <a:p>
          <a:pPr rtl="0"/>
          <a:r>
            <a:rPr lang="ru-RU" sz="1200" dirty="0" smtClean="0"/>
            <a:t>Блок </a:t>
          </a:r>
          <a:r>
            <a:rPr lang="ru-RU" sz="1200" dirty="0" smtClean="0">
              <a:hlinkClick xmlns:r="http://schemas.openxmlformats.org/officeDocument/2006/relationships" r:id="rId9"/>
            </a:rPr>
            <a:t>Тройственный союз</a:t>
          </a:r>
          <a:r>
            <a:rPr lang="ru-RU" sz="1200" dirty="0" smtClean="0"/>
            <a:t>: </a:t>
          </a:r>
          <a:r>
            <a:rPr lang="ru-RU" sz="1200" dirty="0" smtClean="0">
              <a:hlinkClick xmlns:r="http://schemas.openxmlformats.org/officeDocument/2006/relationships" r:id="rId10"/>
            </a:rPr>
            <a:t>Германия</a:t>
          </a:r>
          <a:r>
            <a:rPr lang="ru-RU" sz="1200" dirty="0" smtClean="0"/>
            <a:t>, </a:t>
          </a:r>
          <a:r>
            <a:rPr lang="ru-RU" sz="1200" dirty="0" smtClean="0">
              <a:hlinkClick xmlns:r="http://schemas.openxmlformats.org/officeDocument/2006/relationships" r:id="rId11"/>
            </a:rPr>
            <a:t>Австро-Венгрия</a:t>
          </a:r>
          <a:r>
            <a:rPr lang="ru-RU" sz="1200" dirty="0" smtClean="0"/>
            <a:t>, </a:t>
          </a:r>
          <a:r>
            <a:rPr lang="ru-RU" sz="1200" dirty="0" smtClean="0">
              <a:hlinkClick xmlns:r="http://schemas.openxmlformats.org/officeDocument/2006/relationships" r:id="rId12"/>
            </a:rPr>
            <a:t>Италия</a:t>
          </a:r>
          <a:r>
            <a:rPr lang="ru-RU" sz="1200" dirty="0" smtClean="0"/>
            <a:t>.</a:t>
          </a:r>
          <a:endParaRPr lang="ru-RU" sz="1200" dirty="0"/>
        </a:p>
      </dgm:t>
    </dgm:pt>
    <dgm:pt modelId="{0248038C-928C-4175-84E1-533F1DFEE65B}" type="parTrans" cxnId="{A7B9D13E-A10D-4030-A6D4-C75B0EE01608}">
      <dgm:prSet/>
      <dgm:spPr/>
      <dgm:t>
        <a:bodyPr/>
        <a:lstStyle/>
        <a:p>
          <a:endParaRPr lang="ru-RU"/>
        </a:p>
      </dgm:t>
    </dgm:pt>
    <dgm:pt modelId="{F03DC3A9-A238-4AB9-A6DB-23CB32EA2B42}" type="sibTrans" cxnId="{A7B9D13E-A10D-4030-A6D4-C75B0EE01608}">
      <dgm:prSet/>
      <dgm:spPr/>
      <dgm:t>
        <a:bodyPr/>
        <a:lstStyle/>
        <a:p>
          <a:endParaRPr lang="ru-RU"/>
        </a:p>
      </dgm:t>
    </dgm:pt>
    <dgm:pt modelId="{EC846091-942D-42C3-B6B6-75761772F3BF}" type="pres">
      <dgm:prSet presAssocID="{780999B8-4620-4548-AE37-CC9380D07E8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E211D3-D45A-4F03-8F2E-C08E3F7B2118}" type="pres">
      <dgm:prSet presAssocID="{84EFD474-CAE2-435F-BC4D-BF8C4BB6AAED}" presName="circle1" presStyleLbl="node1" presStyleIdx="0" presStyleCnt="3"/>
      <dgm:spPr/>
    </dgm:pt>
    <dgm:pt modelId="{90AF27EF-7C79-4939-BD4D-600A8E2E1425}" type="pres">
      <dgm:prSet presAssocID="{84EFD474-CAE2-435F-BC4D-BF8C4BB6AAED}" presName="space" presStyleCnt="0"/>
      <dgm:spPr/>
    </dgm:pt>
    <dgm:pt modelId="{046BBD36-0A17-4974-85BD-D295BD5A0062}" type="pres">
      <dgm:prSet presAssocID="{84EFD474-CAE2-435F-BC4D-BF8C4BB6AAED}" presName="rect1" presStyleLbl="alignAcc1" presStyleIdx="0" presStyleCnt="3" custScaleX="142857" custScaleY="157498" custLinFactNeighborX="-2285" custLinFactNeighborY="0"/>
      <dgm:spPr/>
      <dgm:t>
        <a:bodyPr/>
        <a:lstStyle/>
        <a:p>
          <a:endParaRPr lang="ru-RU"/>
        </a:p>
      </dgm:t>
    </dgm:pt>
    <dgm:pt modelId="{B65CBC17-2A33-4D78-B2E8-C0643301282D}" type="pres">
      <dgm:prSet presAssocID="{A60DBA1B-4CA1-4537-A95D-F8E61D3134A8}" presName="vertSpace2" presStyleLbl="node1" presStyleIdx="0" presStyleCnt="3"/>
      <dgm:spPr/>
    </dgm:pt>
    <dgm:pt modelId="{31C6EB91-9D7D-4EA6-9CCD-E788C21CF054}" type="pres">
      <dgm:prSet presAssocID="{A60DBA1B-4CA1-4537-A95D-F8E61D3134A8}" presName="circle2" presStyleLbl="node1" presStyleIdx="1" presStyleCnt="3"/>
      <dgm:spPr/>
    </dgm:pt>
    <dgm:pt modelId="{68ABCB4D-6CE7-458A-BBBC-97852FC77EC1}" type="pres">
      <dgm:prSet presAssocID="{A60DBA1B-4CA1-4537-A95D-F8E61D3134A8}" presName="rect2" presStyleLbl="alignAcc1" presStyleIdx="1" presStyleCnt="3" custScaleX="142857" custLinFactNeighborX="-1214" custLinFactNeighborY="-1538"/>
      <dgm:spPr/>
      <dgm:t>
        <a:bodyPr/>
        <a:lstStyle/>
        <a:p>
          <a:endParaRPr lang="ru-RU"/>
        </a:p>
      </dgm:t>
    </dgm:pt>
    <dgm:pt modelId="{B64C1036-7626-4DAF-9399-7186FD31E621}" type="pres">
      <dgm:prSet presAssocID="{6B8ADC3A-8A6C-4E35-9A8F-85869FA9067D}" presName="vertSpace3" presStyleLbl="node1" presStyleIdx="1" presStyleCnt="3"/>
      <dgm:spPr/>
    </dgm:pt>
    <dgm:pt modelId="{D07F6DEB-6E48-499C-8EBA-58D2FD035E39}" type="pres">
      <dgm:prSet presAssocID="{6B8ADC3A-8A6C-4E35-9A8F-85869FA9067D}" presName="circle3" presStyleLbl="node1" presStyleIdx="2" presStyleCnt="3"/>
      <dgm:spPr/>
    </dgm:pt>
    <dgm:pt modelId="{C2E6C363-F8C9-4E06-88D4-8AA1D7C24ADC}" type="pres">
      <dgm:prSet presAssocID="{6B8ADC3A-8A6C-4E35-9A8F-85869FA9067D}" presName="rect3" presStyleLbl="alignAcc1" presStyleIdx="2" presStyleCnt="3" custLinFactNeighborX="5536" custLinFactNeighborY="19166"/>
      <dgm:spPr/>
      <dgm:t>
        <a:bodyPr/>
        <a:lstStyle/>
        <a:p>
          <a:endParaRPr lang="ru-RU"/>
        </a:p>
      </dgm:t>
    </dgm:pt>
    <dgm:pt modelId="{875ECB32-335E-4BEE-AF05-D25D9CB1871A}" type="pres">
      <dgm:prSet presAssocID="{84EFD474-CAE2-435F-BC4D-BF8C4BB6AAED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08BC6-1716-4428-AFE1-F66DB45A4605}" type="pres">
      <dgm:prSet presAssocID="{A60DBA1B-4CA1-4537-A95D-F8E61D3134A8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12C76F-17DD-42E1-A6BB-08F70CD6913A}" type="pres">
      <dgm:prSet presAssocID="{6B8ADC3A-8A6C-4E35-9A8F-85869FA9067D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CA42AA-0715-4BF0-A6DE-9E60BEB8BFCF}" type="presOf" srcId="{6B8ADC3A-8A6C-4E35-9A8F-85869FA9067D}" destId="{C2E6C363-F8C9-4E06-88D4-8AA1D7C24ADC}" srcOrd="0" destOrd="0" presId="urn:microsoft.com/office/officeart/2005/8/layout/target3"/>
    <dgm:cxn modelId="{AC620DD5-C599-4DF7-97D1-39AD4F519179}" type="presOf" srcId="{A60DBA1B-4CA1-4537-A95D-F8E61D3134A8}" destId="{68ABCB4D-6CE7-458A-BBBC-97852FC77EC1}" srcOrd="0" destOrd="0" presId="urn:microsoft.com/office/officeart/2005/8/layout/target3"/>
    <dgm:cxn modelId="{9CBBBB6B-A511-4839-A43E-C231EED42AE2}" srcId="{780999B8-4620-4548-AE37-CC9380D07E82}" destId="{84EFD474-CAE2-435F-BC4D-BF8C4BB6AAED}" srcOrd="0" destOrd="0" parTransId="{D3D027F4-FE2A-443C-9E1F-7B98E40738B1}" sibTransId="{7E0CB8D5-471F-4D1A-899B-F97357C7C348}"/>
    <dgm:cxn modelId="{A7B9D13E-A10D-4030-A6D4-C75B0EE01608}" srcId="{780999B8-4620-4548-AE37-CC9380D07E82}" destId="{6B8ADC3A-8A6C-4E35-9A8F-85869FA9067D}" srcOrd="2" destOrd="0" parTransId="{0248038C-928C-4175-84E1-533F1DFEE65B}" sibTransId="{F03DC3A9-A238-4AB9-A6DB-23CB32EA2B42}"/>
    <dgm:cxn modelId="{EFFB363C-0CE4-4D4F-B89C-62C8CBE14A5C}" srcId="{780999B8-4620-4548-AE37-CC9380D07E82}" destId="{A60DBA1B-4CA1-4537-A95D-F8E61D3134A8}" srcOrd="1" destOrd="0" parTransId="{40BA468F-B9ED-4A01-B7AE-76DBB3F3A59B}" sibTransId="{89A2C780-6F76-4130-A0FF-AE6B68FCCCEF}"/>
    <dgm:cxn modelId="{083055D4-8C70-4E63-8265-FF065CC00AFD}" type="presOf" srcId="{780999B8-4620-4548-AE37-CC9380D07E82}" destId="{EC846091-942D-42C3-B6B6-75761772F3BF}" srcOrd="0" destOrd="0" presId="urn:microsoft.com/office/officeart/2005/8/layout/target3"/>
    <dgm:cxn modelId="{61CE8D28-6DFB-4F77-B95D-E7B26E8C395A}" type="presOf" srcId="{6B8ADC3A-8A6C-4E35-9A8F-85869FA9067D}" destId="{6612C76F-17DD-42E1-A6BB-08F70CD6913A}" srcOrd="1" destOrd="0" presId="urn:microsoft.com/office/officeart/2005/8/layout/target3"/>
    <dgm:cxn modelId="{BA8B2D01-3377-4861-9898-D48330159382}" type="presOf" srcId="{84EFD474-CAE2-435F-BC4D-BF8C4BB6AAED}" destId="{046BBD36-0A17-4974-85BD-D295BD5A0062}" srcOrd="0" destOrd="0" presId="urn:microsoft.com/office/officeart/2005/8/layout/target3"/>
    <dgm:cxn modelId="{517F144E-4C65-4237-B76B-631A83CB3E81}" type="presOf" srcId="{84EFD474-CAE2-435F-BC4D-BF8C4BB6AAED}" destId="{875ECB32-335E-4BEE-AF05-D25D9CB1871A}" srcOrd="1" destOrd="0" presId="urn:microsoft.com/office/officeart/2005/8/layout/target3"/>
    <dgm:cxn modelId="{2172170B-ACB0-49D0-93DF-23A8B3405E6C}" type="presOf" srcId="{A60DBA1B-4CA1-4537-A95D-F8E61D3134A8}" destId="{4FB08BC6-1716-4428-AFE1-F66DB45A4605}" srcOrd="1" destOrd="0" presId="urn:microsoft.com/office/officeart/2005/8/layout/target3"/>
    <dgm:cxn modelId="{DC094A1D-7506-4A9B-9B08-B7865AE624EA}" type="presParOf" srcId="{EC846091-942D-42C3-B6B6-75761772F3BF}" destId="{BCE211D3-D45A-4F03-8F2E-C08E3F7B2118}" srcOrd="0" destOrd="0" presId="urn:microsoft.com/office/officeart/2005/8/layout/target3"/>
    <dgm:cxn modelId="{A981CD16-F1BD-42C5-AE81-EDB271771A61}" type="presParOf" srcId="{EC846091-942D-42C3-B6B6-75761772F3BF}" destId="{90AF27EF-7C79-4939-BD4D-600A8E2E1425}" srcOrd="1" destOrd="0" presId="urn:microsoft.com/office/officeart/2005/8/layout/target3"/>
    <dgm:cxn modelId="{9465B68C-889F-4762-896F-CA7785C0672B}" type="presParOf" srcId="{EC846091-942D-42C3-B6B6-75761772F3BF}" destId="{046BBD36-0A17-4974-85BD-D295BD5A0062}" srcOrd="2" destOrd="0" presId="urn:microsoft.com/office/officeart/2005/8/layout/target3"/>
    <dgm:cxn modelId="{F24AC914-A7CB-4CE7-9D1A-74E5C1DF8442}" type="presParOf" srcId="{EC846091-942D-42C3-B6B6-75761772F3BF}" destId="{B65CBC17-2A33-4D78-B2E8-C0643301282D}" srcOrd="3" destOrd="0" presId="urn:microsoft.com/office/officeart/2005/8/layout/target3"/>
    <dgm:cxn modelId="{E5EFA6C3-D269-4FFB-A014-91466AC6DF94}" type="presParOf" srcId="{EC846091-942D-42C3-B6B6-75761772F3BF}" destId="{31C6EB91-9D7D-4EA6-9CCD-E788C21CF054}" srcOrd="4" destOrd="0" presId="urn:microsoft.com/office/officeart/2005/8/layout/target3"/>
    <dgm:cxn modelId="{B84F90B1-5D60-4956-B0D7-BB33AEBAADE9}" type="presParOf" srcId="{EC846091-942D-42C3-B6B6-75761772F3BF}" destId="{68ABCB4D-6CE7-458A-BBBC-97852FC77EC1}" srcOrd="5" destOrd="0" presId="urn:microsoft.com/office/officeart/2005/8/layout/target3"/>
    <dgm:cxn modelId="{C0DEF198-7BCC-4AFF-9070-AE0F2C2D2604}" type="presParOf" srcId="{EC846091-942D-42C3-B6B6-75761772F3BF}" destId="{B64C1036-7626-4DAF-9399-7186FD31E621}" srcOrd="6" destOrd="0" presId="urn:microsoft.com/office/officeart/2005/8/layout/target3"/>
    <dgm:cxn modelId="{419B95E8-09DD-4620-BED9-B427966B8B5F}" type="presParOf" srcId="{EC846091-942D-42C3-B6B6-75761772F3BF}" destId="{D07F6DEB-6E48-499C-8EBA-58D2FD035E39}" srcOrd="7" destOrd="0" presId="urn:microsoft.com/office/officeart/2005/8/layout/target3"/>
    <dgm:cxn modelId="{BD573237-4CEE-4310-87BE-0FFF998998CA}" type="presParOf" srcId="{EC846091-942D-42C3-B6B6-75761772F3BF}" destId="{C2E6C363-F8C9-4E06-88D4-8AA1D7C24ADC}" srcOrd="8" destOrd="0" presId="urn:microsoft.com/office/officeart/2005/8/layout/target3"/>
    <dgm:cxn modelId="{825EF0A2-B34E-42A6-9E57-096E932CD7C7}" type="presParOf" srcId="{EC846091-942D-42C3-B6B6-75761772F3BF}" destId="{875ECB32-335E-4BEE-AF05-D25D9CB1871A}" srcOrd="9" destOrd="0" presId="urn:microsoft.com/office/officeart/2005/8/layout/target3"/>
    <dgm:cxn modelId="{3F60F7EB-7DCF-4757-88BE-2FD397C721AC}" type="presParOf" srcId="{EC846091-942D-42C3-B6B6-75761772F3BF}" destId="{4FB08BC6-1716-4428-AFE1-F66DB45A4605}" srcOrd="10" destOrd="0" presId="urn:microsoft.com/office/officeart/2005/8/layout/target3"/>
    <dgm:cxn modelId="{FDCBD244-DF83-4F3C-9AC4-13B31D99C378}" type="presParOf" srcId="{EC846091-942D-42C3-B6B6-75761772F3BF}" destId="{6612C76F-17DD-42E1-A6BB-08F70CD6913A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1D0151-CA3D-4FE3-AA32-545B630D7CB9}">
      <dsp:nvSpPr>
        <dsp:cNvPr id="0" name=""/>
        <dsp:cNvSpPr/>
      </dsp:nvSpPr>
      <dsp:spPr>
        <a:xfrm>
          <a:off x="0" y="0"/>
          <a:ext cx="8153400" cy="4495800"/>
        </a:xfrm>
        <a:prstGeom prst="roundRect">
          <a:avLst>
            <a:gd name="adj" fmla="val 85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348924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/>
            <a:t> </a:t>
          </a:r>
          <a:r>
            <a:rPr lang="ru-RU" sz="2000" b="1" i="1" kern="1200" dirty="0" smtClean="0">
              <a:hlinkClick xmlns:r="http://schemas.openxmlformats.org/officeDocument/2006/relationships" r:id="rId1"/>
            </a:rPr>
            <a:t>Причины Первой мировой войны</a:t>
          </a:r>
          <a:endParaRPr lang="ru-RU" sz="2000" i="1" kern="1200" dirty="0"/>
        </a:p>
      </dsp:txBody>
      <dsp:txXfrm>
        <a:off x="0" y="0"/>
        <a:ext cx="8153400" cy="4495800"/>
      </dsp:txXfrm>
    </dsp:sp>
    <dsp:sp modelId="{3072A1CA-A052-4672-A23B-A1FDB5013316}">
      <dsp:nvSpPr>
        <dsp:cNvPr id="0" name=""/>
        <dsp:cNvSpPr/>
      </dsp:nvSpPr>
      <dsp:spPr>
        <a:xfrm>
          <a:off x="203835" y="1123950"/>
          <a:ext cx="7745730" cy="3147060"/>
        </a:xfrm>
        <a:prstGeom prst="roundRect">
          <a:avLst>
            <a:gd name="adj" fmla="val 105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1998383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Задолго до войны в Европе нарастали противоречия между великими державами — </a:t>
          </a:r>
          <a:r>
            <a:rPr lang="ru-RU" sz="2000" kern="1200" dirty="0" smtClean="0">
              <a:hlinkClick xmlns:r="http://schemas.openxmlformats.org/officeDocument/2006/relationships" r:id="rId2"/>
            </a:rPr>
            <a:t>Германией</a:t>
          </a:r>
          <a:r>
            <a:rPr lang="ru-RU" sz="2000" kern="1200" dirty="0" smtClean="0"/>
            <a:t>, </a:t>
          </a:r>
          <a:r>
            <a:rPr lang="ru-RU" sz="2000" kern="1200" dirty="0" smtClean="0">
              <a:hlinkClick xmlns:r="http://schemas.openxmlformats.org/officeDocument/2006/relationships" r:id="rId3"/>
            </a:rPr>
            <a:t>Австро-Венгрией</a:t>
          </a:r>
          <a:r>
            <a:rPr lang="ru-RU" sz="2000" kern="1200" dirty="0" smtClean="0"/>
            <a:t>, </a:t>
          </a:r>
          <a:r>
            <a:rPr lang="ru-RU" sz="2000" kern="1200" dirty="0" smtClean="0">
              <a:hlinkClick xmlns:r="http://schemas.openxmlformats.org/officeDocument/2006/relationships" r:id="rId4"/>
            </a:rPr>
            <a:t>Францией</a:t>
          </a:r>
          <a:r>
            <a:rPr lang="ru-RU" sz="2000" kern="1200" dirty="0" smtClean="0"/>
            <a:t>, </a:t>
          </a:r>
          <a:r>
            <a:rPr lang="ru-RU" sz="2000" kern="1200" dirty="0" smtClean="0">
              <a:hlinkClick xmlns:r="http://schemas.openxmlformats.org/officeDocument/2006/relationships" r:id="rId5"/>
            </a:rPr>
            <a:t>Великобританией</a:t>
          </a:r>
          <a:r>
            <a:rPr lang="ru-RU" sz="2000" kern="1200" dirty="0" smtClean="0"/>
            <a:t>, </a:t>
          </a:r>
          <a:r>
            <a:rPr lang="ru-RU" sz="2000" kern="1200" dirty="0" smtClean="0">
              <a:hlinkClick xmlns:r="http://schemas.openxmlformats.org/officeDocument/2006/relationships" r:id="rId6"/>
            </a:rPr>
            <a:t>Россией</a:t>
          </a:r>
          <a:r>
            <a:rPr lang="ru-RU" sz="2000" kern="1200" dirty="0" smtClean="0"/>
            <a:t>.</a:t>
          </a:r>
          <a:endParaRPr lang="ru-RU" sz="2000" kern="1200" dirty="0"/>
        </a:p>
      </dsp:txBody>
      <dsp:txXfrm>
        <a:off x="203835" y="1123950"/>
        <a:ext cx="7745730" cy="3147060"/>
      </dsp:txXfrm>
    </dsp:sp>
    <dsp:sp modelId="{4BDC3095-E41A-42B1-B486-2D2557288F30}">
      <dsp:nvSpPr>
        <dsp:cNvPr id="0" name=""/>
        <dsp:cNvSpPr/>
      </dsp:nvSpPr>
      <dsp:spPr>
        <a:xfrm>
          <a:off x="430931" y="2260847"/>
          <a:ext cx="7338060" cy="1798320"/>
        </a:xfrm>
        <a:prstGeom prst="roundRect">
          <a:avLst>
            <a:gd name="adj" fmla="val 105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14224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430931" y="2260847"/>
        <a:ext cx="7338060" cy="17983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E211D3-D45A-4F03-8F2E-C08E3F7B2118}">
      <dsp:nvSpPr>
        <dsp:cNvPr id="0" name=""/>
        <dsp:cNvSpPr/>
      </dsp:nvSpPr>
      <dsp:spPr>
        <a:xfrm>
          <a:off x="-342898" y="1029056"/>
          <a:ext cx="2743200" cy="27432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6BBD36-0A17-4974-85BD-D295BD5A0062}">
      <dsp:nvSpPr>
        <dsp:cNvPr id="0" name=""/>
        <dsp:cNvSpPr/>
      </dsp:nvSpPr>
      <dsp:spPr>
        <a:xfrm>
          <a:off x="269774" y="240414"/>
          <a:ext cx="4571995" cy="43204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Противостояние стран Антанты с одной стороны и Германии с Австро-Венгрией с другой привело к Первой мировой войне, где противниками Антанты (Россия, Великобритания и Франция) и её союзников был блок Центральных держав (Германия, Австро-Венгрия, Турция и Болгария), в котором Германия играла ведущую роль. К 1914 году окончательно оформились два блока:</a:t>
          </a:r>
          <a:endParaRPr lang="ru-RU" sz="1200" kern="1200" dirty="0"/>
        </a:p>
      </dsp:txBody>
      <dsp:txXfrm>
        <a:off x="269774" y="240414"/>
        <a:ext cx="4571995" cy="1296148"/>
      </dsp:txXfrm>
    </dsp:sp>
    <dsp:sp modelId="{31C6EB91-9D7D-4EA6-9CCD-E788C21CF054}">
      <dsp:nvSpPr>
        <dsp:cNvPr id="0" name=""/>
        <dsp:cNvSpPr/>
      </dsp:nvSpPr>
      <dsp:spPr>
        <a:xfrm>
          <a:off x="137162" y="1852018"/>
          <a:ext cx="1783078" cy="178307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ABCB4D-6CE7-458A-BBBC-97852FC77EC1}">
      <dsp:nvSpPr>
        <dsp:cNvPr id="0" name=""/>
        <dsp:cNvSpPr/>
      </dsp:nvSpPr>
      <dsp:spPr>
        <a:xfrm>
          <a:off x="304050" y="1824595"/>
          <a:ext cx="4571995" cy="17830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Блок </a:t>
          </a:r>
          <a:r>
            <a:rPr lang="ru-RU" sz="1200" kern="1200" dirty="0" smtClean="0">
              <a:hlinkClick xmlns:r="http://schemas.openxmlformats.org/officeDocument/2006/relationships" r:id="rId1"/>
            </a:rPr>
            <a:t>Антанта</a:t>
          </a:r>
          <a:r>
            <a:rPr lang="ru-RU" sz="1200" kern="1200" dirty="0" smtClean="0"/>
            <a:t> (оформился к </a:t>
          </a:r>
          <a:r>
            <a:rPr lang="ru-RU" sz="1200" kern="1200" dirty="0" smtClean="0">
              <a:hlinkClick xmlns:r="http://schemas.openxmlformats.org/officeDocument/2006/relationships" r:id="rId2"/>
            </a:rPr>
            <a:t>1907 году</a:t>
          </a:r>
          <a:r>
            <a:rPr lang="ru-RU" sz="1200" kern="1200" dirty="0" smtClean="0"/>
            <a:t> после заключения </a:t>
          </a:r>
          <a:r>
            <a:rPr lang="ru-RU" sz="1200" kern="1200" dirty="0" smtClean="0">
              <a:hlinkClick xmlns:r="http://schemas.openxmlformats.org/officeDocument/2006/relationships" r:id="rId3"/>
            </a:rPr>
            <a:t>русско-французского</a:t>
          </a:r>
          <a:r>
            <a:rPr lang="ru-RU" sz="1200" kern="1200" dirty="0" smtClean="0"/>
            <a:t>, </a:t>
          </a:r>
          <a:r>
            <a:rPr lang="ru-RU" sz="1200" kern="1200" dirty="0" smtClean="0">
              <a:hlinkClick xmlns:r="http://schemas.openxmlformats.org/officeDocument/2006/relationships" r:id="rId4"/>
            </a:rPr>
            <a:t>англо-французского</a:t>
          </a:r>
          <a:r>
            <a:rPr lang="ru-RU" sz="1200" kern="1200" dirty="0" smtClean="0"/>
            <a:t> и </a:t>
          </a:r>
          <a:r>
            <a:rPr lang="ru-RU" sz="1200" kern="1200" dirty="0" smtClean="0">
              <a:hlinkClick xmlns:r="http://schemas.openxmlformats.org/officeDocument/2006/relationships" r:id="rId5"/>
            </a:rPr>
            <a:t>англо-русского</a:t>
          </a:r>
          <a:r>
            <a:rPr lang="ru-RU" sz="1200" kern="1200" dirty="0" smtClean="0"/>
            <a:t> союзных договоров): </a:t>
          </a:r>
          <a:r>
            <a:rPr lang="ru-RU" sz="1200" kern="1200" dirty="0" smtClean="0">
              <a:hlinkClick xmlns:r="http://schemas.openxmlformats.org/officeDocument/2006/relationships" r:id="rId6"/>
            </a:rPr>
            <a:t>Российская империя</a:t>
          </a:r>
          <a:r>
            <a:rPr lang="ru-RU" sz="1200" kern="1200" dirty="0" smtClean="0"/>
            <a:t>, </a:t>
          </a:r>
          <a:r>
            <a:rPr lang="ru-RU" sz="1200" kern="1200" dirty="0" smtClean="0">
              <a:hlinkClick xmlns:r="http://schemas.openxmlformats.org/officeDocument/2006/relationships" r:id="rId7"/>
            </a:rPr>
            <a:t>Великобритания</a:t>
          </a:r>
          <a:r>
            <a:rPr lang="ru-RU" sz="1200" kern="1200" dirty="0" smtClean="0"/>
            <a:t>, </a:t>
          </a:r>
          <a:r>
            <a:rPr lang="ru-RU" sz="1200" kern="1200" dirty="0" smtClean="0">
              <a:hlinkClick xmlns:r="http://schemas.openxmlformats.org/officeDocument/2006/relationships" r:id="rId8"/>
            </a:rPr>
            <a:t>Франция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304050" y="1824595"/>
        <a:ext cx="4571995" cy="822959"/>
      </dsp:txXfrm>
    </dsp:sp>
    <dsp:sp modelId="{D07F6DEB-6E48-499C-8EBA-58D2FD035E39}">
      <dsp:nvSpPr>
        <dsp:cNvPr id="0" name=""/>
        <dsp:cNvSpPr/>
      </dsp:nvSpPr>
      <dsp:spPr>
        <a:xfrm>
          <a:off x="617221" y="2674977"/>
          <a:ext cx="822959" cy="82295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E6C363-F8C9-4E06-88D4-8AA1D7C24ADC}">
      <dsp:nvSpPr>
        <dsp:cNvPr id="0" name=""/>
        <dsp:cNvSpPr/>
      </dsp:nvSpPr>
      <dsp:spPr>
        <a:xfrm>
          <a:off x="1205875" y="2832706"/>
          <a:ext cx="3200399" cy="8229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Блок </a:t>
          </a:r>
          <a:r>
            <a:rPr lang="ru-RU" sz="1200" kern="1200" dirty="0" smtClean="0">
              <a:hlinkClick xmlns:r="http://schemas.openxmlformats.org/officeDocument/2006/relationships" r:id="rId9"/>
            </a:rPr>
            <a:t>Тройственный союз</a:t>
          </a:r>
          <a:r>
            <a:rPr lang="ru-RU" sz="1200" kern="1200" dirty="0" smtClean="0"/>
            <a:t>: </a:t>
          </a:r>
          <a:r>
            <a:rPr lang="ru-RU" sz="1200" kern="1200" dirty="0" smtClean="0">
              <a:hlinkClick xmlns:r="http://schemas.openxmlformats.org/officeDocument/2006/relationships" r:id="rId10"/>
            </a:rPr>
            <a:t>Германия</a:t>
          </a:r>
          <a:r>
            <a:rPr lang="ru-RU" sz="1200" kern="1200" dirty="0" smtClean="0"/>
            <a:t>, </a:t>
          </a:r>
          <a:r>
            <a:rPr lang="ru-RU" sz="1200" kern="1200" dirty="0" smtClean="0">
              <a:hlinkClick xmlns:r="http://schemas.openxmlformats.org/officeDocument/2006/relationships" r:id="rId11"/>
            </a:rPr>
            <a:t>Австро-Венгрия</a:t>
          </a:r>
          <a:r>
            <a:rPr lang="ru-RU" sz="1200" kern="1200" dirty="0" smtClean="0"/>
            <a:t>, </a:t>
          </a:r>
          <a:r>
            <a:rPr lang="ru-RU" sz="1200" kern="1200" dirty="0" smtClean="0">
              <a:hlinkClick xmlns:r="http://schemas.openxmlformats.org/officeDocument/2006/relationships" r:id="rId12"/>
            </a:rPr>
            <a:t>Италия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1205875" y="2832706"/>
        <a:ext cx="3200399" cy="822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4%D1%80%D0%B0%D0%BD%D0%BA%D0%BE-%D0%BF%D1%80%D1%83%D1%81%D1%81%D0%BA%D0%B0%D1%8F_%D0%B2%D0%BE%D0%B9%D0%BD%D0%B0" TargetMode="External"/><Relationship Id="rId13" Type="http://schemas.openxmlformats.org/officeDocument/2006/relationships/hyperlink" Target="http://ru.wikipedia.org/wiki/%D0%A4%D1%80%D0%B0%D0%BD%D1%86%D1%83%D0%B7%D1%81%D0%BA%D0%B0%D1%8F_%D0%BA%D0%BE%D0%BB%D0%BE%D0%BD%D0%B8%D0%B0%D0%BB%D1%8C%D0%BD%D0%B0%D1%8F_%D0%B8%D0%BC%D0%BF%D0%B5%D1%80%D0%B8%D1%8F" TargetMode="External"/><Relationship Id="rId18" Type="http://schemas.openxmlformats.org/officeDocument/2006/relationships/hyperlink" Target="http://ru.wikipedia.org/wiki/%D0%A2%D1%83%D1%80%D1%86%D0%B8%D1%8F" TargetMode="External"/><Relationship Id="rId26" Type="http://schemas.openxmlformats.org/officeDocument/2006/relationships/hyperlink" Target="http://ru.wikipedia.org/wiki/%D0%93%D0%B5%D1%80%D0%BC%D0%B0%D0%BD%D0%B8%D1%8F" TargetMode="External"/><Relationship Id="rId39" Type="http://schemas.openxmlformats.org/officeDocument/2006/relationships/hyperlink" Target="http://ru.wikipedia.org/wiki/%D0%95%D0%B2%D1%80%D0%BE%D0%BF%D0%B0" TargetMode="External"/><Relationship Id="rId3" Type="http://schemas.openxmlformats.org/officeDocument/2006/relationships/hyperlink" Target="http://ru.wikipedia.org/wiki/%D0%93%D0%B5%D1%80%D0%BC%D0%B0%D0%BD%D1%81%D0%BA%D0%B0%D1%8F_%D0%B8%D0%BC%D0%BF%D0%B5%D1%80%D0%B8%D1%8F" TargetMode="External"/><Relationship Id="rId21" Type="http://schemas.openxmlformats.org/officeDocument/2006/relationships/hyperlink" Target="http://ru.wikipedia.org/wiki/1907_%D0%B3%D0%BE%D0%B4" TargetMode="External"/><Relationship Id="rId34" Type="http://schemas.openxmlformats.org/officeDocument/2006/relationships/hyperlink" Target="http://ru.wikipedia.org/wiki/%D0%90%D0%B2%D1%82%D0%BE%D0%BA%D1%80%D0%B0%D1%82%D0%B8%D1%8F" TargetMode="External"/><Relationship Id="rId7" Type="http://schemas.openxmlformats.org/officeDocument/2006/relationships/hyperlink" Target="http://ru.wikipedia.org/wiki/%D0%A0%D0%BE%D1%81%D1%81%D0%B8%D0%B9%D1%81%D0%BA%D0%B0%D1%8F_%D0%B8%D0%BC%D0%BF%D0%B5%D1%80%D0%B8%D1%8F" TargetMode="External"/><Relationship Id="rId12" Type="http://schemas.openxmlformats.org/officeDocument/2006/relationships/hyperlink" Target="http://ru.wikipedia.org/wiki/%D0%91%D1%80%D0%B8%D1%82%D0%B0%D0%BD%D1%81%D0%BA%D0%B0%D1%8F_%D0%B8%D0%BC%D0%BF%D0%B5%D1%80%D0%B8%D1%8F" TargetMode="External"/><Relationship Id="rId17" Type="http://schemas.openxmlformats.org/officeDocument/2006/relationships/hyperlink" Target="http://ru.wikipedia.org/wiki/%D0%9E%D1%81%D0%BC%D0%B0%D0%BD%D1%81%D0%BA%D0%B0%D1%8F_%D0%B8%D0%BC%D0%BF%D0%B5%D1%80%D0%B8%D1%8F" TargetMode="External"/><Relationship Id="rId25" Type="http://schemas.openxmlformats.org/officeDocument/2006/relationships/hyperlink" Target="http://ru.wikipedia.org/wiki/%D0%A2%D1%80%D0%BE%D0%B9%D1%81%D1%82%D0%B2%D0%B5%D0%BD%D0%BD%D1%8B%D0%B9_%D1%81%D0%BE%D1%8E%D0%B7" TargetMode="External"/><Relationship Id="rId33" Type="http://schemas.openxmlformats.org/officeDocument/2006/relationships/hyperlink" Target="http://ru.wikipedia.org/wiki/%D0%9C%D0%B8%D0%BB%D0%B8%D1%82%D0%B0%D1%80%D0%B8%D0%B7%D0%BC" TargetMode="External"/><Relationship Id="rId38" Type="http://schemas.openxmlformats.org/officeDocument/2006/relationships/hyperlink" Target="http://ru.wikipedia.org/wiki/%D0%92%D1%81%D0%B5%D0%BE%D0%B1%D1%89%D0%B0%D1%8F_%D0%BC%D0%BE%D0%B1%D0%B8%D0%BB%D0%B8%D0%B7%D0%B0%D1%86%D0%B8%D1%8F" TargetMode="External"/><Relationship Id="rId2" Type="http://schemas.openxmlformats.org/officeDocument/2006/relationships/hyperlink" Target="http://ru.wikipedia.org/wiki/%D0%9F%D1%80%D0%B8%D1%87%D0%B8%D0%BD%D1%8B_%D0%9F%D0%B5%D1%80%D0%B2%D0%BE%D0%B9_%D0%BC%D0%B8%D1%80%D0%BE%D0%B2%D0%BE%D0%B9_%D0%B2%D0%BE%D0%B9%D0%BD%D1%8B" TargetMode="External"/><Relationship Id="rId16" Type="http://schemas.openxmlformats.org/officeDocument/2006/relationships/hyperlink" Target="http://ru.wikipedia.org/wiki/%D0%91%D0%BB%D0%B8%D0%B6%D0%BD%D0%B8%D0%B9_%D0%92%D0%BE%D1%81%D1%82%D0%BE%D0%BA" TargetMode="External"/><Relationship Id="rId20" Type="http://schemas.openxmlformats.org/officeDocument/2006/relationships/hyperlink" Target="http://ru.wikipedia.org/wiki/%D0%AD%D0%B3%D0%B5%D0%B9%D1%81%D0%BA%D0%BE%D0%B5_%D0%BC%D0%BE%D1%80%D0%B5" TargetMode="External"/><Relationship Id="rId29" Type="http://schemas.openxmlformats.org/officeDocument/2006/relationships/hyperlink" Target="http://ru.wikipedia.org/wiki/%D0%91%D0%BE%D0%BB%D0%B3%D0%B0%D1%80%D0%B8%D1%8F" TargetMode="External"/><Relationship Id="rId41" Type="http://schemas.openxmlformats.org/officeDocument/2006/relationships/hyperlink" Target="http://ru.wikipedia.org/wiki/%D0%92%D0%B8%D0%BB%D1%8C%D1%81%D0%BE%D0%BD,_%D0%A2%D0%BE%D0%BC%D0%B0%D1%81_%D0%92%D1%83%D0%B4%D1%80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2%D0%B5%D0%BB%D0%B8%D0%BA%D0%BE%D0%B1%D1%80%D0%B8%D1%82%D0%B0%D0%BD%D0%B8%D1%8F" TargetMode="External"/><Relationship Id="rId11" Type="http://schemas.openxmlformats.org/officeDocument/2006/relationships/hyperlink" Target="http://ru.wikipedia.org/wiki/%D0%9F%D0%B5%D1%80%D0%B2%D0%B0%D1%8F_%D0%BC%D0%B8%D1%80%D0%BE%D0%B2%D0%B0%D1%8F_%D0%B2%D0%BE%D0%B9%D0%BD%D0%B0" TargetMode="External"/><Relationship Id="rId24" Type="http://schemas.openxmlformats.org/officeDocument/2006/relationships/hyperlink" Target="http://ru.wikipedia.org/wiki/%D0%90%D0%BD%D0%B3%D0%BB%D0%BE-%D1%80%D1%83%D1%81%D1%81%D0%BA%D0%BE%D0%B5_%D1%81%D0%BE%D0%B3%D0%BB%D0%B0%D1%88%D0%B5%D0%BD%D0%B8%D0%B5_(1907)" TargetMode="External"/><Relationship Id="rId32" Type="http://schemas.openxmlformats.org/officeDocument/2006/relationships/hyperlink" Target="http://ru.wikipedia.org/wiki/%D0%93%D0%BE%D0%BD%D0%BA%D0%B0_%D0%B2%D0%BE%D0%BE%D1%80%D1%83%D0%B6%D0%B5%D0%BD%D0%B8%D0%B9" TargetMode="External"/><Relationship Id="rId37" Type="http://schemas.openxmlformats.org/officeDocument/2006/relationships/hyperlink" Target="http://ru.wikipedia.org/wiki/%D0%98%D1%82%D0%B0%D0%BB%D0%BE-%D1%82%D1%83%D1%80%D0%B5%D1%86%D0%BA%D0%B0%D1%8F_%D0%B2%D0%BE%D0%B9%D0%BD%D0%B0" TargetMode="External"/><Relationship Id="rId40" Type="http://schemas.openxmlformats.org/officeDocument/2006/relationships/hyperlink" Target="http://ru.wikipedia.org/wiki/%D0%94%D0%B5%D1%80%D0%B6%D0%B0%D0%B2%D0%B0" TargetMode="External"/><Relationship Id="rId5" Type="http://schemas.openxmlformats.org/officeDocument/2006/relationships/hyperlink" Target="http://ru.wikipedia.org/wiki/%D0%A4%D1%80%D0%B0%D0%BD%D1%86%D0%B8%D1%8F" TargetMode="External"/><Relationship Id="rId15" Type="http://schemas.openxmlformats.org/officeDocument/2006/relationships/hyperlink" Target="http://ru.wikipedia.org/wiki/%D0%91%D0%BE%D1%81%D0%BD%D0%B8%D0%B9%D1%81%D0%BA%D0%B8%D0%B9_%D0%BA%D1%80%D0%B8%D0%B7%D0%B8%D1%81" TargetMode="External"/><Relationship Id="rId23" Type="http://schemas.openxmlformats.org/officeDocument/2006/relationships/hyperlink" Target="http://ru.wikipedia.org/wiki/%D0%90%D0%BD%D0%B3%D0%BB%D0%BE-%D1%84%D1%80%D0%B0%D0%BD%D1%86%D1%83%D0%B7%D1%81%D0%BA%D0%BE%D0%B5_%D1%81%D0%BE%D0%B3%D0%BB%D0%B0%D1%88%D0%B5%D0%BD%D0%B8%D0%B5_(1904)" TargetMode="External"/><Relationship Id="rId28" Type="http://schemas.openxmlformats.org/officeDocument/2006/relationships/hyperlink" Target="http://ru.wikipedia.org/wiki/1915_%D0%B3%D0%BE%D0%B4" TargetMode="External"/><Relationship Id="rId36" Type="http://schemas.openxmlformats.org/officeDocument/2006/relationships/hyperlink" Target="http://ru.wikipedia.org/wiki/%D0%91%D0%B0%D0%BB%D0%BA%D0%B0%D0%BD%D1%81%D0%BA%D0%B8%D0%B5_%D0%B2%D0%BE%D0%B9%D0%BD%D1%8B" TargetMode="External"/><Relationship Id="rId10" Type="http://schemas.openxmlformats.org/officeDocument/2006/relationships/hyperlink" Target="http://ru.wikipedia.org/wiki/%D0%91%D0%B8%D1%81%D0%BC%D0%B0%D1%80%D0%BA,_%D0%9E%D1%82%D1%82%D0%BE_%D1%84%D0%BE%D0%BD" TargetMode="External"/><Relationship Id="rId19" Type="http://schemas.openxmlformats.org/officeDocument/2006/relationships/hyperlink" Target="http://ru.wikipedia.org/wiki/%D0%A7%D1%91%D1%80%D0%BD%D0%BE%D0%B5_%D0%BC%D0%BE%D1%80%D0%B5" TargetMode="External"/><Relationship Id="rId31" Type="http://schemas.openxmlformats.org/officeDocument/2006/relationships/hyperlink" Target="http://ru.wikipedia.org/wiki/%D0%98%D0%BC%D0%BF%D0%B5%D1%80%D0%B8%D0%B0%D0%BB%D0%B8%D0%B7%D0%BC" TargetMode="External"/><Relationship Id="rId4" Type="http://schemas.openxmlformats.org/officeDocument/2006/relationships/hyperlink" Target="http://ru.wikipedia.org/wiki/%D0%90%D0%B2%D1%81%D1%82%D1%80%D0%BE-%D0%92%D0%B5%D0%BD%D0%B3%D1%80%D0%B8%D1%8F" TargetMode="External"/><Relationship Id="rId9" Type="http://schemas.openxmlformats.org/officeDocument/2006/relationships/hyperlink" Target="http://ru.wikipedia.org/wiki/1870_%D0%B3%D0%BE%D0%B4" TargetMode="External"/><Relationship Id="rId14" Type="http://schemas.openxmlformats.org/officeDocument/2006/relationships/hyperlink" Target="http://ru.wikipedia.org/wiki/%D0%90%D0%BD%D1%82%D0%B0%D0%BD%D1%82%D0%B0" TargetMode="External"/><Relationship Id="rId22" Type="http://schemas.openxmlformats.org/officeDocument/2006/relationships/hyperlink" Target="http://ru.wikipedia.org/wiki/%D0%A4%D1%80%D0%B0%D0%BD%D0%BA%D0%BE-%D1%80%D1%83%D1%81%D1%81%D0%BA%D0%B8%D0%B9_%D1%81%D0%BE%D1%8E%D0%B7" TargetMode="External"/><Relationship Id="rId27" Type="http://schemas.openxmlformats.org/officeDocument/2006/relationships/hyperlink" Target="http://ru.wikipedia.org/wiki/%D0%98%D1%82%D0%B0%D0%BB%D0%B8%D1%8F" TargetMode="External"/><Relationship Id="rId30" Type="http://schemas.openxmlformats.org/officeDocument/2006/relationships/hyperlink" Target="http://ru.wikipedia.org/wiki/%D0%A6%D0%B5%D0%BD%D1%82%D1%80%D0%B0%D0%BB%D1%8C%D0%BD%D1%8B%D0%B5_%D0%B4%D0%B5%D1%80%D0%B6%D0%B0%D0%B2%D1%8B" TargetMode="External"/><Relationship Id="rId35" Type="http://schemas.openxmlformats.org/officeDocument/2006/relationships/hyperlink" Target="http://ru.wikipedia.org/wiki/%D0%91%D0%B0%D0%BB%D0%B0%D0%BD%D1%81_%D1%81%D0%B8%D0%BB_(%D0%B3%D0%B5%D0%BE%D0%BF%D0%BE%D0%BB%D0%B8%D1%82%D0%B8%D0%BA%D0%B0)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1%D0%BE%D1%81%D0%BD%D0%B8%D0%B9%D1%81%D0%BA%D0%B8%D0%B9_%D0%BA%D1%80%D0%B8%D0%B7%D0%B8%D1%81" TargetMode="External"/><Relationship Id="rId3" Type="http://schemas.openxmlformats.org/officeDocument/2006/relationships/hyperlink" Target="http://ru.wikipedia.org/wiki/%D0%91%D1%80%D0%B8%D1%82%D0%B0%D0%BD%D1%81%D0%BA%D0%B0%D1%8F_%D0%B8%D0%BC%D0%BF%D0%B5%D1%80%D0%B8%D1%8F" TargetMode="External"/><Relationship Id="rId7" Type="http://schemas.openxmlformats.org/officeDocument/2006/relationships/hyperlink" Target="http://ru.wikipedia.org/wiki/%D0%90%D0%BD%D1%82%D0%B0%D0%BD%D1%82%D0%B0" TargetMode="External"/><Relationship Id="rId2" Type="http://schemas.openxmlformats.org/officeDocument/2006/relationships/hyperlink" Target="http://ru.wikipedia.org/wiki/%D0%9F%D0%B5%D1%80%D0%B2%D0%B0%D1%8F_%D0%BC%D0%B8%D1%80%D0%BE%D0%B2%D0%B0%D1%8F_%D0%B2%D0%BE%D0%B9%D0%BD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4%D1%80%D0%B0%D0%BD%D1%86%D0%B8%D1%8F" TargetMode="External"/><Relationship Id="rId5" Type="http://schemas.openxmlformats.org/officeDocument/2006/relationships/hyperlink" Target="http://ru.wikipedia.org/wiki/%D0%92%D0%B5%D0%BB%D0%B8%D0%BA%D0%BE%D0%B1%D1%80%D0%B8%D1%82%D0%B0%D0%BD%D0%B8%D1%8F" TargetMode="External"/><Relationship Id="rId4" Type="http://schemas.openxmlformats.org/officeDocument/2006/relationships/hyperlink" Target="http://ru.wikipedia.org/wiki/%D0%A4%D1%80%D0%B0%D0%BD%D1%86%D1%83%D0%B7%D1%81%D0%BA%D0%B0%D1%8F_%D0%BA%D0%BE%D0%BB%D0%BE%D0%BD%D0%B8%D0%B0%D0%BB%D1%8C%D0%BD%D0%B0%D1%8F_%D0%B8%D0%BC%D0%BF%D0%B5%D1%80%D0%B8%D1%8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1%D0%BB%D0%B8%D0%B6%D0%BD%D0%B8%D0%B9_%D0%92%D0%BE%D1%81%D1%82%D0%BE%D0%BA" TargetMode="External"/><Relationship Id="rId7" Type="http://schemas.openxmlformats.org/officeDocument/2006/relationships/hyperlink" Target="http://ru.wikipedia.org/wiki/%D0%AD%D0%B3%D0%B5%D0%B9%D1%81%D0%BA%D0%BE%D0%B5_%D0%BC%D0%BE%D1%80%D0%B5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7%D1%91%D1%80%D0%BD%D0%BE%D0%B5_%D0%BC%D0%BE%D1%80%D0%B5" TargetMode="External"/><Relationship Id="rId5" Type="http://schemas.openxmlformats.org/officeDocument/2006/relationships/hyperlink" Target="http://ru.wikipedia.org/wiki/%D0%A2%D1%83%D1%80%D1%86%D0%B8%D1%8F" TargetMode="External"/><Relationship Id="rId4" Type="http://schemas.openxmlformats.org/officeDocument/2006/relationships/hyperlink" Target="http://ru.wikipedia.org/wiki/%D0%9E%D1%81%D0%BC%D0%B0%D0%BD%D1%81%D0%BA%D0%B0%D1%8F_%D0%B8%D0%BC%D0%BF%D0%B5%D1%80%D0%B8%D1%8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8%D1%82%D0%B0%D0%BB%D0%BE-%D1%82%D1%83%D1%80%D0%B5%D1%86%D0%BA%D0%B0%D1%8F_%D0%B2%D0%BE%D0%B9%D0%BD%D0%B0" TargetMode="External"/><Relationship Id="rId3" Type="http://schemas.openxmlformats.org/officeDocument/2006/relationships/hyperlink" Target="http://ru.wikipedia.org/wiki/%D0%93%D0%BE%D0%BD%D0%BA%D0%B0_%D0%B2%D0%BE%D0%BE%D1%80%D1%83%D0%B6%D0%B5%D0%BD%D0%B8%D0%B9" TargetMode="External"/><Relationship Id="rId7" Type="http://schemas.openxmlformats.org/officeDocument/2006/relationships/hyperlink" Target="http://ru.wikipedia.org/wiki/%D0%91%D0%B0%D0%BB%D0%BA%D0%B0%D0%BD%D1%81%D0%BA%D0%B8%D0%B5_%D0%B2%D0%BE%D0%B9%D0%BD%D1%8B" TargetMode="External"/><Relationship Id="rId2" Type="http://schemas.openxmlformats.org/officeDocument/2006/relationships/hyperlink" Target="http://ru.wikipedia.org/wiki/%D0%98%D0%BC%D0%BF%D0%B5%D1%80%D0%B8%D0%B0%D0%BB%D0%B8%D0%B7%D0%BC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91%D0%B0%D0%BB%D0%B0%D0%BD%D1%81_%D1%81%D0%B8%D0%BB_(%D0%B3%D0%B5%D0%BE%D0%BF%D0%BE%D0%BB%D0%B8%D1%82%D0%B8%D0%BA%D0%B0)" TargetMode="External"/><Relationship Id="rId11" Type="http://schemas.openxmlformats.org/officeDocument/2006/relationships/hyperlink" Target="http://ru.wikipedia.org/wiki/%D0%94%D0%B5%D1%80%D0%B6%D0%B0%D0%B2%D0%B0" TargetMode="External"/><Relationship Id="rId5" Type="http://schemas.openxmlformats.org/officeDocument/2006/relationships/hyperlink" Target="http://ru.wikipedia.org/wiki/%D0%90%D0%B2%D1%82%D0%BE%D0%BA%D1%80%D0%B0%D1%82%D0%B8%D1%8F" TargetMode="External"/><Relationship Id="rId10" Type="http://schemas.openxmlformats.org/officeDocument/2006/relationships/hyperlink" Target="http://ru.wikipedia.org/wiki/%D0%95%D0%B2%D1%80%D0%BE%D0%BF%D0%B0" TargetMode="External"/><Relationship Id="rId4" Type="http://schemas.openxmlformats.org/officeDocument/2006/relationships/hyperlink" Target="http://ru.wikipedia.org/wiki/%D0%9C%D0%B8%D0%BB%D0%B8%D1%82%D0%B0%D1%80%D0%B8%D0%B7%D0%BC" TargetMode="External"/><Relationship Id="rId9" Type="http://schemas.openxmlformats.org/officeDocument/2006/relationships/hyperlink" Target="http://ru.wikipedia.org/wiki/%D0%92%D1%81%D0%B5%D0%BE%D0%B1%D1%89%D0%B0%D1%8F_%D0%BC%D0%BE%D0%B1%D0%B8%D0%BB%D0%B8%D0%B7%D0%B0%D1%86%D0%B8%D1%8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Забытая война.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Давайте , вспомним о забытых событиях вместе.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???????????????????????????????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551837"/>
            <a:ext cx="8208912" cy="209288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Все ищут и не находят причину, по которой началась война. Их поиски тщетны, причину эту они не найдут. Война началась не по какой-то одной причине, война началась по всем причинам сразу.</a:t>
            </a:r>
          </a:p>
          <a:p>
            <a:endParaRPr lang="ru-RU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Автор . </a:t>
            </a:r>
            <a:r>
              <a:rPr lang="ru-RU" dirty="0" err="1" smtClean="0"/>
              <a:t>Имбрякова</a:t>
            </a:r>
            <a:r>
              <a:rPr lang="ru-RU" dirty="0" smtClean="0"/>
              <a:t> Светлана Васильевна.</a:t>
            </a:r>
          </a:p>
          <a:p>
            <a:r>
              <a:rPr lang="ru-RU" dirty="0" smtClean="0"/>
              <a:t>МОУ «СОШ №31»</a:t>
            </a:r>
          </a:p>
          <a:p>
            <a:r>
              <a:rPr lang="ru-RU" dirty="0" smtClean="0"/>
              <a:t>Г. Магнитогорска.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Первой называется потому что была вторая мировая война.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По дороге на праздник .У танка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3317" r="3317"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 начала первой мировой войны.</a:t>
            </a:r>
            <a:endParaRPr lang="ru-RU" dirty="0"/>
          </a:p>
        </p:txBody>
      </p:sp>
      <p:pic>
        <p:nvPicPr>
          <p:cNvPr id="4" name="Содержимое 3" descr="300px-Brockhaus_and_Efron_Encyclopedic_Dictionary_b32_900-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844824"/>
            <a:ext cx="7920879" cy="460851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dirty="0" smtClean="0"/>
              <a:t>?????????????????????????????????</a:t>
            </a:r>
            <a:endParaRPr lang="ru-RU" dirty="0"/>
          </a:p>
        </p:txBody>
      </p:sp>
      <p:pic>
        <p:nvPicPr>
          <p:cNvPr id="4" name="Содержимое 3" descr="3c6580ed4408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1600200"/>
            <a:ext cx="7704856" cy="44958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r>
              <a:rPr lang="ru-RU" dirty="0" smtClean="0"/>
              <a:t>Постарайтесь вникнуть!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i="1" dirty="0" smtClean="0"/>
              <a:t>Основная статья: </a:t>
            </a:r>
            <a:r>
              <a:rPr lang="ru-RU" b="1" i="1" dirty="0" smtClean="0">
                <a:hlinkClick r:id="rId2" tooltip="Причины Первой мировой войны"/>
              </a:rPr>
              <a:t>Причины Первой мировой войны</a:t>
            </a:r>
            <a:endParaRPr lang="ru-RU" i="1" dirty="0" smtClean="0"/>
          </a:p>
          <a:p>
            <a:r>
              <a:rPr lang="ru-RU" dirty="0" smtClean="0"/>
              <a:t>Задолго до войны в Европе нарастали противоречия между великими державами — </a:t>
            </a:r>
            <a:r>
              <a:rPr lang="ru-RU" dirty="0" smtClean="0">
                <a:hlinkClick r:id="rId3" tooltip="Германская империя"/>
              </a:rPr>
              <a:t>Германией</a:t>
            </a:r>
            <a:r>
              <a:rPr lang="ru-RU" dirty="0" smtClean="0"/>
              <a:t>, </a:t>
            </a:r>
            <a:r>
              <a:rPr lang="ru-RU" dirty="0" smtClean="0">
                <a:hlinkClick r:id="rId4" tooltip="Австро-Венгрия"/>
              </a:rPr>
              <a:t>Австро-Венгрией</a:t>
            </a:r>
            <a:r>
              <a:rPr lang="ru-RU" dirty="0" smtClean="0"/>
              <a:t>, </a:t>
            </a:r>
            <a:r>
              <a:rPr lang="ru-RU" dirty="0" smtClean="0">
                <a:hlinkClick r:id="rId5" tooltip="Франция"/>
              </a:rPr>
              <a:t>Францией</a:t>
            </a:r>
            <a:r>
              <a:rPr lang="ru-RU" dirty="0" smtClean="0"/>
              <a:t>, </a:t>
            </a:r>
            <a:r>
              <a:rPr lang="ru-RU" dirty="0" smtClean="0">
                <a:hlinkClick r:id="rId6" tooltip="Великобритания"/>
              </a:rPr>
              <a:t>Великобританией</a:t>
            </a:r>
            <a:r>
              <a:rPr lang="ru-RU" dirty="0" smtClean="0"/>
              <a:t>, </a:t>
            </a:r>
            <a:r>
              <a:rPr lang="ru-RU" dirty="0" smtClean="0">
                <a:hlinkClick r:id="rId7" tooltip="Российская империя"/>
              </a:rPr>
              <a:t>Россией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Германская империя, образованная после </a:t>
            </a:r>
            <a:r>
              <a:rPr lang="ru-RU" dirty="0" smtClean="0">
                <a:hlinkClick r:id="rId8" tooltip="Франко-прусская война"/>
              </a:rPr>
              <a:t>франко-прусской войны</a:t>
            </a:r>
            <a:r>
              <a:rPr lang="ru-RU" dirty="0" smtClean="0"/>
              <a:t> </a:t>
            </a:r>
            <a:r>
              <a:rPr lang="ru-RU" dirty="0" smtClean="0">
                <a:hlinkClick r:id="rId9" tooltip="1870 год"/>
              </a:rPr>
              <a:t>1870 года</a:t>
            </a:r>
            <a:r>
              <a:rPr lang="ru-RU" dirty="0" smtClean="0"/>
              <a:t>, первоначально не стремилась к политическому и экономическому господству на Европейском континенте. Как заявил её создатель </a:t>
            </a:r>
            <a:r>
              <a:rPr lang="ru-RU" dirty="0" smtClean="0">
                <a:hlinkClick r:id="rId10" tooltip="Бисмарк, Отто фон"/>
              </a:rPr>
              <a:t>Бисмарк</a:t>
            </a:r>
            <a:r>
              <a:rPr lang="ru-RU" dirty="0" smtClean="0"/>
              <a:t>, хорошо понимавший уязвимость географического положения государства, окружённого сильными в экономическом и военном отношении соседями:</a:t>
            </a:r>
          </a:p>
          <a:p>
            <a:r>
              <a:rPr lang="ru-RU" dirty="0" smtClean="0"/>
              <a:t>Сильная Германия желает, чтобы её оставили в покое и дали развиваться в мире, для чего она должна иметь сильную армию, поскольку никто не отважится напасть на того, кто имеет меч в ножнах… Все государства, за исключением Франции, нуждаются в нас и, насколько это возможно, будут воздерживаться от создания коалиций против нас в результате соперничества друг с другом</a:t>
            </a:r>
            <a:r>
              <a:rPr lang="ru-RU" baseline="30000" dirty="0" smtClean="0">
                <a:hlinkClick r:id="rId11"/>
              </a:rPr>
              <a:t>[5]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Но, вопреки заверению Бисмарка о том, что пока он занимает пост канцлера, Германия не будет иметь колоний, окрепшая в экономическом и военном смысле страна к середине 1880-х годов включилась в борьбу за колонии. Германия спешила занять спорные и не попавшие в колониальную зависимость регионы, а также создавала угрозу колониальным владениям Англии, Франции, Бельгии, Нидерландов и Португалии. При этом она начала угрожать самому существованию крупнейших колониальных империй Европы: </a:t>
            </a:r>
            <a:r>
              <a:rPr lang="ru-RU" dirty="0" smtClean="0">
                <a:hlinkClick r:id="rId12" tooltip="Британская империя"/>
              </a:rPr>
              <a:t>Британской</a:t>
            </a:r>
            <a:r>
              <a:rPr lang="ru-RU" dirty="0" smtClean="0"/>
              <a:t> и </a:t>
            </a:r>
            <a:r>
              <a:rPr lang="ru-RU" dirty="0" err="1" smtClean="0">
                <a:hlinkClick r:id="rId13" tooltip="Французская колониальная империя"/>
              </a:rPr>
              <a:t>Французской</a:t>
            </a:r>
            <a:r>
              <a:rPr lang="ru-RU" dirty="0" err="1" smtClean="0"/>
              <a:t>.</a:t>
            </a:r>
            <a:r>
              <a:rPr lang="ru-RU" dirty="0" err="1" smtClean="0">
                <a:hlinkClick r:id="rId6" tooltip="Великобритания"/>
              </a:rPr>
              <a:t>Великобритания</a:t>
            </a:r>
            <a:r>
              <a:rPr lang="ru-RU" dirty="0" smtClean="0"/>
              <a:t> </a:t>
            </a:r>
            <a:r>
              <a:rPr lang="ru-RU" dirty="0" err="1" smtClean="0"/>
              <a:t>и</a:t>
            </a:r>
            <a:r>
              <a:rPr lang="ru-RU" dirty="0" smtClean="0"/>
              <a:t> </a:t>
            </a:r>
            <a:r>
              <a:rPr lang="ru-RU" dirty="0" smtClean="0">
                <a:hlinkClick r:id="rId5" tooltip="Франция"/>
              </a:rPr>
              <a:t>Франция</a:t>
            </a:r>
            <a:r>
              <a:rPr lang="ru-RU" dirty="0" smtClean="0"/>
              <a:t> вынуждены были объединиться в «Сердечном согласии» — </a:t>
            </a:r>
            <a:r>
              <a:rPr lang="ru-RU" dirty="0" smtClean="0">
                <a:hlinkClick r:id="rId14" tooltip="Антанта"/>
              </a:rPr>
              <a:t>Антанте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Австро-Венгрия, будучи многонациональной империей, из-за внутренних межнациональных противоречий была постоянным очагом нестабильности в Европе. Она стремилась удержать полученные ею по решению Берлинского конгресса и аннексированные в 1908 году Боснию и Герцеговину (см.: </a:t>
            </a:r>
            <a:r>
              <a:rPr lang="ru-RU" dirty="0" smtClean="0">
                <a:hlinkClick r:id="rId15" tooltip="Боснийский кризис"/>
              </a:rPr>
              <a:t>Боснийский кризис</a:t>
            </a:r>
            <a:r>
              <a:rPr lang="ru-RU" dirty="0" smtClean="0"/>
              <a:t>). При этом она противодействовала России, на протяжении веков проводившей перманентную территориальную экспансию, незадолго до этого осуществившую значительные приобретения земель в Средней Азии и взявшую на себя роль защитника всех славян на Балканах. К тому же и Сербия, союзник России, претендовала на роль объединительного центра южных славян.</a:t>
            </a:r>
          </a:p>
          <a:p>
            <a:r>
              <a:rPr lang="ru-RU" dirty="0" smtClean="0"/>
              <a:t>На </a:t>
            </a:r>
            <a:r>
              <a:rPr lang="ru-RU" dirty="0" smtClean="0">
                <a:hlinkClick r:id="rId16" tooltip="Ближний Восток"/>
              </a:rPr>
              <a:t>Ближнем Востоке</a:t>
            </a:r>
            <a:r>
              <a:rPr lang="ru-RU" dirty="0" smtClean="0"/>
              <a:t> сталкивались интересы практически всех держав, стремившихся успеть к разделу разваливающейся </a:t>
            </a:r>
            <a:r>
              <a:rPr lang="ru-RU" dirty="0" smtClean="0">
                <a:hlinkClick r:id="rId17" tooltip="Османская империя"/>
              </a:rPr>
              <a:t>Османской империи</a:t>
            </a:r>
            <a:r>
              <a:rPr lang="ru-RU" dirty="0" smtClean="0"/>
              <a:t> (</a:t>
            </a:r>
            <a:r>
              <a:rPr lang="ru-RU" dirty="0" smtClean="0">
                <a:hlinkClick r:id="rId18" tooltip="Турция"/>
              </a:rPr>
              <a:t>Турции</a:t>
            </a:r>
            <a:r>
              <a:rPr lang="ru-RU" dirty="0" smtClean="0"/>
              <a:t>). При этом союзники России всячески противодействовали её стремлению получить контроль над проливами между </a:t>
            </a:r>
            <a:r>
              <a:rPr lang="ru-RU" dirty="0" smtClean="0">
                <a:hlinkClick r:id="rId19" tooltip="Чёрное море"/>
              </a:rPr>
              <a:t>Чёрным</a:t>
            </a:r>
            <a:r>
              <a:rPr lang="ru-RU" dirty="0" smtClean="0"/>
              <a:t> и </a:t>
            </a:r>
            <a:r>
              <a:rPr lang="ru-RU" dirty="0" smtClean="0">
                <a:hlinkClick r:id="rId20" tooltip="Эгейское море"/>
              </a:rPr>
              <a:t>Эгейским</a:t>
            </a:r>
            <a:r>
              <a:rPr lang="ru-RU" dirty="0" smtClean="0"/>
              <a:t> морями, что обеспечило бы её былое присутствие в Средиземном море.</a:t>
            </a:r>
          </a:p>
          <a:p>
            <a:r>
              <a:rPr lang="ru-RU" dirty="0" smtClean="0"/>
              <a:t>Противостояние стран Антанты с одной стороны и Германии с Австро-Венгрией с другой привело к Первой мировой войне, где противниками Антанты (Россия, Великобритания и Франция) и её союзников был блок Центральных держав (Германия, Австро-Венгрия, Турция и Болгария), в котором Германия играла ведущую роль. К 1914 году окончательно оформились два блока:</a:t>
            </a:r>
          </a:p>
          <a:p>
            <a:r>
              <a:rPr lang="ru-RU" dirty="0" smtClean="0"/>
              <a:t>Блок </a:t>
            </a:r>
            <a:r>
              <a:rPr lang="ru-RU" dirty="0" smtClean="0">
                <a:hlinkClick r:id="rId14" tooltip="Антанта"/>
              </a:rPr>
              <a:t>Антанта</a:t>
            </a:r>
            <a:r>
              <a:rPr lang="ru-RU" dirty="0" smtClean="0"/>
              <a:t> (оформился к </a:t>
            </a:r>
            <a:r>
              <a:rPr lang="ru-RU" dirty="0" smtClean="0">
                <a:hlinkClick r:id="rId21" tooltip="1907 год"/>
              </a:rPr>
              <a:t>1907 году</a:t>
            </a:r>
            <a:r>
              <a:rPr lang="ru-RU" dirty="0" smtClean="0"/>
              <a:t> после заключения </a:t>
            </a:r>
            <a:r>
              <a:rPr lang="ru-RU" dirty="0" smtClean="0">
                <a:hlinkClick r:id="rId22" tooltip="Франко-русский союз"/>
              </a:rPr>
              <a:t>русско-французского</a:t>
            </a:r>
            <a:r>
              <a:rPr lang="ru-RU" dirty="0" smtClean="0"/>
              <a:t>, </a:t>
            </a:r>
            <a:r>
              <a:rPr lang="ru-RU" dirty="0" smtClean="0">
                <a:hlinkClick r:id="rId23" tooltip="Англо-французское соглашение (1904)"/>
              </a:rPr>
              <a:t>англо-французского</a:t>
            </a:r>
            <a:r>
              <a:rPr lang="ru-RU" dirty="0" smtClean="0"/>
              <a:t> и </a:t>
            </a:r>
            <a:r>
              <a:rPr lang="ru-RU" dirty="0" smtClean="0">
                <a:hlinkClick r:id="rId24" tooltip="Англо-русское соглашение (1907)"/>
              </a:rPr>
              <a:t>англо-русского</a:t>
            </a:r>
            <a:r>
              <a:rPr lang="ru-RU" dirty="0" smtClean="0"/>
              <a:t> союзных договоров): </a:t>
            </a:r>
            <a:r>
              <a:rPr lang="ru-RU" dirty="0" smtClean="0">
                <a:hlinkClick r:id="rId7" tooltip="Российская империя"/>
              </a:rPr>
              <a:t>Российская империя</a:t>
            </a:r>
            <a:r>
              <a:rPr lang="ru-RU" dirty="0" smtClean="0"/>
              <a:t>, </a:t>
            </a:r>
            <a:r>
              <a:rPr lang="ru-RU" dirty="0" smtClean="0">
                <a:hlinkClick r:id="rId6" tooltip="Великобритания"/>
              </a:rPr>
              <a:t>Великобритания</a:t>
            </a:r>
            <a:r>
              <a:rPr lang="ru-RU" dirty="0" smtClean="0"/>
              <a:t>, </a:t>
            </a:r>
            <a:r>
              <a:rPr lang="ru-RU" dirty="0" smtClean="0">
                <a:hlinkClick r:id="rId5" tooltip="Франция"/>
              </a:rPr>
              <a:t>Франция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Блок </a:t>
            </a:r>
            <a:r>
              <a:rPr lang="ru-RU" dirty="0" smtClean="0">
                <a:hlinkClick r:id="rId25" tooltip="Тройственный союз"/>
              </a:rPr>
              <a:t>Тройственный союз</a:t>
            </a:r>
            <a:r>
              <a:rPr lang="ru-RU" dirty="0" smtClean="0"/>
              <a:t>: </a:t>
            </a:r>
            <a:r>
              <a:rPr lang="ru-RU" dirty="0" smtClean="0">
                <a:hlinkClick r:id="rId26" tooltip="Германия"/>
              </a:rPr>
              <a:t>Германия</a:t>
            </a:r>
            <a:r>
              <a:rPr lang="ru-RU" dirty="0" smtClean="0"/>
              <a:t>, </a:t>
            </a:r>
            <a:r>
              <a:rPr lang="ru-RU" dirty="0" smtClean="0">
                <a:hlinkClick r:id="rId4" tooltip="Австро-Венгрия"/>
              </a:rPr>
              <a:t>Австро-Венгрия</a:t>
            </a:r>
            <a:r>
              <a:rPr lang="ru-RU" dirty="0" smtClean="0"/>
              <a:t>, </a:t>
            </a:r>
            <a:r>
              <a:rPr lang="ru-RU" dirty="0" smtClean="0">
                <a:hlinkClick r:id="rId27" tooltip="Италия"/>
              </a:rPr>
              <a:t>Италия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Италия, однако, вступила в войну в </a:t>
            </a:r>
            <a:r>
              <a:rPr lang="ru-RU" dirty="0" smtClean="0">
                <a:hlinkClick r:id="rId28" tooltip="1915 год"/>
              </a:rPr>
              <a:t>1915 году</a:t>
            </a:r>
            <a:r>
              <a:rPr lang="ru-RU" dirty="0" smtClean="0"/>
              <a:t> на стороне Антанты — зато к Германии и Австро-Венгрии в ходе войны присоединились </a:t>
            </a:r>
            <a:r>
              <a:rPr lang="ru-RU" dirty="0" smtClean="0">
                <a:hlinkClick r:id="rId18" tooltip="Турция"/>
              </a:rPr>
              <a:t>Турция</a:t>
            </a:r>
            <a:r>
              <a:rPr lang="ru-RU" dirty="0" smtClean="0"/>
              <a:t> и </a:t>
            </a:r>
            <a:r>
              <a:rPr lang="ru-RU" dirty="0" smtClean="0">
                <a:hlinkClick r:id="rId29" tooltip="Болгария"/>
              </a:rPr>
              <a:t>Болгария</a:t>
            </a:r>
            <a:r>
              <a:rPr lang="ru-RU" dirty="0" smtClean="0"/>
              <a:t>, образовав </a:t>
            </a:r>
            <a:r>
              <a:rPr lang="ru-RU" dirty="0" smtClean="0">
                <a:hlinkClick r:id="rId30" tooltip="Центральные державы"/>
              </a:rPr>
              <a:t>Четверной союз</a:t>
            </a:r>
            <a:r>
              <a:rPr lang="ru-RU" dirty="0" smtClean="0"/>
              <a:t> (или блок Центральных держав).</a:t>
            </a:r>
          </a:p>
          <a:p>
            <a:r>
              <a:rPr lang="ru-RU" dirty="0" smtClean="0"/>
              <a:t>К упоминаемым в разных источниках причинам войны относятся </a:t>
            </a:r>
            <a:r>
              <a:rPr lang="ru-RU" dirty="0" smtClean="0">
                <a:hlinkClick r:id="rId31" tooltip="Империализм"/>
              </a:rPr>
              <a:t>экономический империализм</a:t>
            </a:r>
            <a:r>
              <a:rPr lang="ru-RU" dirty="0" smtClean="0"/>
              <a:t>, торговые барьеры, </a:t>
            </a:r>
            <a:r>
              <a:rPr lang="ru-RU" dirty="0" smtClean="0">
                <a:hlinkClick r:id="rId32" tooltip="Гонка вооружений"/>
              </a:rPr>
              <a:t>гонка вооружений</a:t>
            </a:r>
            <a:r>
              <a:rPr lang="ru-RU" dirty="0" smtClean="0"/>
              <a:t>, </a:t>
            </a:r>
            <a:r>
              <a:rPr lang="ru-RU" dirty="0" smtClean="0">
                <a:hlinkClick r:id="rId33" tooltip="Милитаризм"/>
              </a:rPr>
              <a:t>милитаризм</a:t>
            </a:r>
            <a:r>
              <a:rPr lang="ru-RU" dirty="0" smtClean="0"/>
              <a:t> и </a:t>
            </a:r>
            <a:r>
              <a:rPr lang="ru-RU" dirty="0" smtClean="0">
                <a:hlinkClick r:id="rId34" tooltip="Автократия"/>
              </a:rPr>
              <a:t>автократия</a:t>
            </a:r>
            <a:r>
              <a:rPr lang="ru-RU" dirty="0" smtClean="0"/>
              <a:t>, </a:t>
            </a:r>
            <a:r>
              <a:rPr lang="ru-RU" dirty="0" smtClean="0">
                <a:hlinkClick r:id="rId35" tooltip="Баланс сил (геополитика)"/>
              </a:rPr>
              <a:t>баланс сил</a:t>
            </a:r>
            <a:r>
              <a:rPr lang="ru-RU" dirty="0" smtClean="0"/>
              <a:t>, происходившие накануне локальные конфликты (</a:t>
            </a:r>
            <a:r>
              <a:rPr lang="ru-RU" dirty="0" smtClean="0">
                <a:hlinkClick r:id="rId36" tooltip="Балканские войны"/>
              </a:rPr>
              <a:t>Балканские войны</a:t>
            </a:r>
            <a:r>
              <a:rPr lang="ru-RU" dirty="0" smtClean="0"/>
              <a:t>, </a:t>
            </a:r>
            <a:r>
              <a:rPr lang="ru-RU" dirty="0" smtClean="0">
                <a:hlinkClick r:id="rId37" tooltip="Итало-турецкая война"/>
              </a:rPr>
              <a:t>Итало-турецкая война</a:t>
            </a:r>
            <a:r>
              <a:rPr lang="ru-RU" dirty="0" smtClean="0"/>
              <a:t>), приказы о </a:t>
            </a:r>
            <a:r>
              <a:rPr lang="ru-RU" dirty="0" smtClean="0">
                <a:hlinkClick r:id="rId38" tooltip="Всеобщая мобилизация"/>
              </a:rPr>
              <a:t>всеобщей мобилизации</a:t>
            </a:r>
            <a:r>
              <a:rPr lang="ru-RU" dirty="0" smtClean="0"/>
              <a:t> в России и в Германии, территориальные притязания и союзные </a:t>
            </a:r>
            <a:r>
              <a:rPr lang="ru-RU" dirty="0" err="1" smtClean="0"/>
              <a:t>обязательства</a:t>
            </a:r>
            <a:r>
              <a:rPr lang="ru-RU" dirty="0" err="1" smtClean="0">
                <a:hlinkClick r:id="rId39" tooltip="Европа"/>
              </a:rPr>
              <a:t>европейских</a:t>
            </a:r>
            <a:r>
              <a:rPr lang="ru-RU" dirty="0" smtClean="0"/>
              <a:t> </a:t>
            </a:r>
            <a:r>
              <a:rPr lang="ru-RU" dirty="0" smtClean="0">
                <a:hlinkClick r:id="rId40" tooltip="Держава"/>
              </a:rPr>
              <a:t>держав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Все ищут и не находят причину, по которой началась война. Их поиски тщетны, причину эту они не найдут. Война началась не по какой-то одной причине, война началась по всем причинам сразу.</a:t>
            </a:r>
          </a:p>
          <a:p>
            <a:r>
              <a:rPr lang="ru-RU" dirty="0" smtClean="0"/>
              <a:t>— </a:t>
            </a:r>
            <a:r>
              <a:rPr lang="ru-RU" dirty="0" smtClean="0">
                <a:hlinkClick r:id="rId41" tooltip="Вильсон, Томас Вудро"/>
              </a:rPr>
              <a:t>Томас </a:t>
            </a:r>
            <a:r>
              <a:rPr lang="ru-RU" dirty="0" err="1" smtClean="0">
                <a:hlinkClick r:id="rId41" tooltip="Вильсон, Томас Вудро"/>
              </a:rPr>
              <a:t>Вудро</a:t>
            </a:r>
            <a:r>
              <a:rPr lang="ru-RU" dirty="0" smtClean="0">
                <a:hlinkClick r:id="rId41" tooltip="Вильсон, Томас Вудро"/>
              </a:rPr>
              <a:t> Вильсон</a:t>
            </a:r>
            <a:endParaRPr lang="ru-RU" dirty="0" smtClean="0"/>
          </a:p>
          <a:p>
            <a:r>
              <a:rPr lang="ru-RU" dirty="0" smtClean="0"/>
              <a:t>В. И. Ленин писал осенью 1914 года в статье «Война и российская социал-демократия»</a:t>
            </a:r>
            <a:r>
              <a:rPr lang="ru-RU" baseline="30000" dirty="0" smtClean="0">
                <a:hlinkClick r:id="rId11"/>
              </a:rPr>
              <a:t>[6]</a:t>
            </a:r>
            <a:r>
              <a:rPr lang="ru-RU" dirty="0" smtClean="0"/>
              <a:t>, которая фактически явилась Манифестом РСДРП(б) по отношению к войне, в самом её начале</a:t>
            </a:r>
            <a:r>
              <a:rPr lang="ru-RU" baseline="30000" dirty="0" smtClean="0">
                <a:hlinkClick r:id="rId11"/>
              </a:rPr>
              <a:t>[7]</a:t>
            </a:r>
            <a:r>
              <a:rPr lang="ru-RU" dirty="0" smtClean="0"/>
              <a:t>:</a:t>
            </a:r>
          </a:p>
          <a:p>
            <a:r>
              <a:rPr lang="ru-RU" dirty="0" smtClean="0"/>
              <a:t>Немецкая буржуазия, распространяя сказки об оборонительной войне с её стороны, на деле выбрала наиболее удобный, с её точки зрения, момент для войны, используя свои последние усовершенствования в военной технике и предупреждая новые вооружения, уже намеченные и предрешённые Россией и Францией.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Желания государств.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Сильная Германия желает, чтобы её оставили в покое и дали развиваться в мире, для чего она должна иметь сильную армию, поскольку никто не отважится напасть на того, кто имеет меч в ножнах… Все государства, за исключением Франции, нуждаются в нас и, насколько это возможно, будут воздерживаться от создания коалиций против нас в результате соперничества друг с другом</a:t>
            </a:r>
            <a:r>
              <a:rPr lang="ru-RU" baseline="30000" dirty="0" smtClean="0">
                <a:hlinkClick r:id="rId2"/>
              </a:rPr>
              <a:t>[5]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Но, вопреки заверению Бисмарка о том, что пока он занимает пост канцлера, Германия не будет иметь колоний, окрепшая в экономическом и военном смысле страна к середине 1880-х годов включилась в борьбу за колонии. Германия спешила занять спорные и не попавшие в колониальную зависимость регионы, а также создавала угрозу колониальным владениям Англии, Франции, Бельгии, Нидерландов и Португалии. При этом она начала угрожать самому существованию крупнейших колониальных империй Европы: </a:t>
            </a:r>
            <a:r>
              <a:rPr lang="ru-RU" dirty="0" smtClean="0">
                <a:hlinkClick r:id="rId3" tooltip="Британская империя"/>
              </a:rPr>
              <a:t>Британской</a:t>
            </a:r>
            <a:r>
              <a:rPr lang="ru-RU" dirty="0" smtClean="0"/>
              <a:t> и </a:t>
            </a:r>
            <a:r>
              <a:rPr lang="ru-RU" dirty="0" err="1" smtClean="0">
                <a:hlinkClick r:id="rId4" tooltip="Французская колониальная империя"/>
              </a:rPr>
              <a:t>Французской</a:t>
            </a:r>
            <a:r>
              <a:rPr lang="ru-RU" dirty="0" err="1" smtClean="0"/>
              <a:t>.</a:t>
            </a:r>
            <a:r>
              <a:rPr lang="ru-RU" dirty="0" err="1" smtClean="0">
                <a:hlinkClick r:id="rId5" tooltip="Великобритания"/>
              </a:rPr>
              <a:t>Великобритания</a:t>
            </a:r>
            <a:r>
              <a:rPr lang="ru-RU" dirty="0" smtClean="0"/>
              <a:t> </a:t>
            </a:r>
            <a:r>
              <a:rPr lang="ru-RU" dirty="0" err="1" smtClean="0"/>
              <a:t>и</a:t>
            </a:r>
            <a:r>
              <a:rPr lang="ru-RU" dirty="0" smtClean="0"/>
              <a:t> </a:t>
            </a:r>
            <a:r>
              <a:rPr lang="ru-RU" dirty="0" smtClean="0">
                <a:hlinkClick r:id="rId6" tooltip="Франция"/>
              </a:rPr>
              <a:t>Франция</a:t>
            </a:r>
            <a:r>
              <a:rPr lang="ru-RU" dirty="0" smtClean="0"/>
              <a:t> вынуждены были объединиться в «Сердечном согласии» — </a:t>
            </a:r>
            <a:r>
              <a:rPr lang="ru-RU" dirty="0" smtClean="0">
                <a:hlinkClick r:id="rId7" tooltip="Антанта"/>
              </a:rPr>
              <a:t>Антанте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Австро-Венгрия, будучи многонациональной империей, из-за внутренних межнациональных противоречий была постоянным очагом нестабильности в Европе. Она стремилась удержать полученные ею по решению Берлинского конгресса и аннексированные в 1908 году Боснию и Герцеговину (см.: </a:t>
            </a:r>
            <a:r>
              <a:rPr lang="ru-RU" dirty="0" smtClean="0">
                <a:hlinkClick r:id="rId8" tooltip="Боснийский кризис"/>
              </a:rPr>
              <a:t>Боснийский кризис</a:t>
            </a:r>
            <a:r>
              <a:rPr lang="ru-RU" dirty="0" smtClean="0"/>
              <a:t>). При этом она противодействовала России, на протяжении веков проводившей перманентную территориальную экспансию, незадолго до этого осуществившую значительные приобретения земель в Средней Азии и взявшую на себя роль защитника всех славян на Балканах. К тому же и Сербия, союзник России, претендовала на роль объединительного центра южных славян.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Желания государств.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 </a:t>
            </a:r>
            <a:r>
              <a:rPr lang="ru-RU" dirty="0" smtClean="0">
                <a:hlinkClick r:id="rId3" tooltip="Ближний Восток"/>
              </a:rPr>
              <a:t>Ближнем Востоке</a:t>
            </a:r>
            <a:r>
              <a:rPr lang="ru-RU" dirty="0" smtClean="0"/>
              <a:t> сталкивались интересы практически всех держав, стремившихся успеть к разделу разваливающейся </a:t>
            </a:r>
            <a:r>
              <a:rPr lang="ru-RU" dirty="0" smtClean="0">
                <a:hlinkClick r:id="rId4" tooltip="Османская империя"/>
              </a:rPr>
              <a:t>Османской империи</a:t>
            </a:r>
            <a:r>
              <a:rPr lang="ru-RU" dirty="0" smtClean="0"/>
              <a:t> (</a:t>
            </a:r>
            <a:r>
              <a:rPr lang="ru-RU" dirty="0" smtClean="0">
                <a:hlinkClick r:id="rId5" tooltip="Турция"/>
              </a:rPr>
              <a:t>Турции</a:t>
            </a:r>
            <a:r>
              <a:rPr lang="ru-RU" dirty="0" smtClean="0"/>
              <a:t>). При этом союзники России всячески противодействовали её стремлению получить контроль над проливами между </a:t>
            </a:r>
            <a:r>
              <a:rPr lang="ru-RU" dirty="0" smtClean="0">
                <a:hlinkClick r:id="rId6" tooltip="Чёрное море"/>
              </a:rPr>
              <a:t>Чёрным</a:t>
            </a:r>
            <a:r>
              <a:rPr lang="ru-RU" dirty="0" smtClean="0"/>
              <a:t> и </a:t>
            </a:r>
            <a:r>
              <a:rPr lang="ru-RU" dirty="0" smtClean="0">
                <a:hlinkClick r:id="rId7" tooltip="Эгейское море"/>
              </a:rPr>
              <a:t>Эгейским</a:t>
            </a:r>
            <a:r>
              <a:rPr lang="ru-RU" dirty="0" smtClean="0"/>
              <a:t> морями, что обеспечило бы её былое присутствие в Средиземном море.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Что же привело к первой мировой войне?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286000" y="1028343"/>
          <a:ext cx="4572000" cy="4801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Что говорят разные источники?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859340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К упоминаемым в разных источниках причинам войны относятся </a:t>
            </a:r>
            <a:r>
              <a:rPr lang="ru-RU" sz="2800" dirty="0" smtClean="0">
                <a:hlinkClick r:id="rId2" tooltip="Империализм"/>
              </a:rPr>
              <a:t>экономический империализм</a:t>
            </a:r>
            <a:r>
              <a:rPr lang="ru-RU" sz="2800" dirty="0" smtClean="0"/>
              <a:t>, торговые барьеры, </a:t>
            </a:r>
            <a:r>
              <a:rPr lang="ru-RU" sz="2800" dirty="0" smtClean="0">
                <a:hlinkClick r:id="rId3" tooltip="Гонка вооружений"/>
              </a:rPr>
              <a:t>гонка вооружений</a:t>
            </a:r>
            <a:r>
              <a:rPr lang="ru-RU" sz="2800" dirty="0" smtClean="0"/>
              <a:t>, </a:t>
            </a:r>
            <a:r>
              <a:rPr lang="ru-RU" sz="2800" dirty="0" smtClean="0">
                <a:hlinkClick r:id="rId4" tooltip="Милитаризм"/>
              </a:rPr>
              <a:t>милитаризм</a:t>
            </a:r>
            <a:r>
              <a:rPr lang="ru-RU" sz="2800" dirty="0" smtClean="0"/>
              <a:t> и </a:t>
            </a:r>
            <a:r>
              <a:rPr lang="ru-RU" sz="2800" dirty="0" smtClean="0">
                <a:hlinkClick r:id="rId5" tooltip="Автократия"/>
              </a:rPr>
              <a:t>автократия</a:t>
            </a:r>
            <a:r>
              <a:rPr lang="ru-RU" sz="2800" dirty="0" smtClean="0"/>
              <a:t>, </a:t>
            </a:r>
            <a:r>
              <a:rPr lang="ru-RU" sz="2800" dirty="0" smtClean="0">
                <a:hlinkClick r:id="rId6" tooltip="Баланс сил (геополитика)"/>
              </a:rPr>
              <a:t>баланс сил</a:t>
            </a:r>
            <a:r>
              <a:rPr lang="ru-RU" sz="2800" dirty="0" smtClean="0"/>
              <a:t>, происходившие накануне локальные конфликты (</a:t>
            </a:r>
            <a:r>
              <a:rPr lang="ru-RU" sz="2800" dirty="0" smtClean="0">
                <a:hlinkClick r:id="rId7" tooltip="Балканские войны"/>
              </a:rPr>
              <a:t>Балканские войны</a:t>
            </a:r>
            <a:r>
              <a:rPr lang="ru-RU" sz="2800" dirty="0" smtClean="0"/>
              <a:t>, </a:t>
            </a:r>
            <a:r>
              <a:rPr lang="ru-RU" sz="2800" dirty="0" smtClean="0">
                <a:hlinkClick r:id="rId8" tooltip="Итало-турецкая война"/>
              </a:rPr>
              <a:t>Итало-турецкая война</a:t>
            </a:r>
            <a:r>
              <a:rPr lang="ru-RU" sz="2800" dirty="0" smtClean="0"/>
              <a:t>), приказы о </a:t>
            </a:r>
            <a:r>
              <a:rPr lang="ru-RU" sz="2800" dirty="0" smtClean="0">
                <a:hlinkClick r:id="rId9" tooltip="Всеобщая мобилизация"/>
              </a:rPr>
              <a:t>всеобщей мобилизации</a:t>
            </a:r>
            <a:r>
              <a:rPr lang="ru-RU" sz="2800" dirty="0" smtClean="0"/>
              <a:t> в России и в Германии, территориальные притязания и союзные обязательства </a:t>
            </a:r>
            <a:r>
              <a:rPr lang="ru-RU" sz="2800" dirty="0" smtClean="0">
                <a:hlinkClick r:id="rId10" tooltip="Европа"/>
              </a:rPr>
              <a:t>европейских</a:t>
            </a:r>
            <a:r>
              <a:rPr lang="ru-RU" sz="2800" dirty="0" smtClean="0"/>
              <a:t> </a:t>
            </a:r>
            <a:r>
              <a:rPr lang="ru-RU" sz="2800" dirty="0" smtClean="0">
                <a:hlinkClick r:id="rId11" tooltip="Держава"/>
              </a:rPr>
              <a:t>держав</a:t>
            </a:r>
            <a:r>
              <a:rPr lang="ru-RU" sz="2800" dirty="0" smtClean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367</TotalTime>
  <Words>331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Обычная</vt:lpstr>
      <vt:lpstr>Забытая война.</vt:lpstr>
      <vt:lpstr>Причины начала первой мировой войны.</vt:lpstr>
      <vt:lpstr>?????????????????????????????????</vt:lpstr>
      <vt:lpstr>Постарайтесь вникнуть!</vt:lpstr>
      <vt:lpstr>Слайд 5</vt:lpstr>
      <vt:lpstr>Желания государств.</vt:lpstr>
      <vt:lpstr>Желания государств.</vt:lpstr>
      <vt:lpstr>Что же привело к первой мировой войне?</vt:lpstr>
      <vt:lpstr>Что говорят разные источники?</vt:lpstr>
      <vt:lpstr>???????????????????????????????</vt:lpstr>
      <vt:lpstr>Первой называется потому что была вторая мировая война.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Забытая война.</dc:title>
  <cp:lastModifiedBy>Имбрякова С В</cp:lastModifiedBy>
  <cp:revision>20</cp:revision>
  <dcterms:modified xsi:type="dcterms:W3CDTF">2014-02-26T18:20:45Z</dcterms:modified>
</cp:coreProperties>
</file>