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8" r:id="rId13"/>
    <p:sldId id="267" r:id="rId14"/>
    <p:sldId id="269" r:id="rId15"/>
    <p:sldId id="270" r:id="rId16"/>
    <p:sldId id="277" r:id="rId17"/>
    <p:sldId id="276" r:id="rId18"/>
    <p:sldId id="278" r:id="rId19"/>
    <p:sldId id="271" r:id="rId20"/>
    <p:sldId id="272" r:id="rId21"/>
    <p:sldId id="274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143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История старообрядцев в Сибири.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Материальная культура </a:t>
            </a:r>
            <a:r>
              <a:rPr lang="ru-RU" sz="4000" b="1" i="1" dirty="0" err="1" smtClean="0">
                <a:solidFill>
                  <a:schemeClr val="bg1"/>
                </a:solidFill>
              </a:rPr>
              <a:t>семейских</a:t>
            </a:r>
            <a:r>
              <a:rPr lang="ru-RU" sz="40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sz="40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sz="4000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endParaRPr lang="ru-RU" sz="24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проблема\450px-Old_believers_house_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Костюм </a:t>
            </a:r>
            <a:r>
              <a:rPr lang="ru-RU" i="1" dirty="0" err="1" smtClean="0">
                <a:solidFill>
                  <a:schemeClr val="bg1"/>
                </a:solidFill>
              </a:rPr>
              <a:t>семейских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проблема\13372497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64399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Admin\Рабочий стол\проблема\Sem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4143372" cy="57150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000100" y="285728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latin typeface="+mj-lt"/>
              </a:rPr>
              <a:t>Женский костюм</a:t>
            </a:r>
            <a:r>
              <a:rPr lang="ru-RU" sz="4400" b="1" i="1" dirty="0" smtClean="0">
                <a:solidFill>
                  <a:schemeClr val="bg1"/>
                </a:solidFill>
              </a:rPr>
              <a:t>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Documents and Settings\Admin\Рабочий стол\тарбага\art-kukla-003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485775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image188490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  <a:effectLst/>
              </a:rPr>
              <a:t>Мужской костюм.</a:t>
            </a:r>
            <a:endParaRPr lang="ru-RU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146" name="Picture 2" descr="C:\Documents and Settings\Admin\Рабочий стол\тарбага\semey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Хозяйственная деятельность.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проблема\120704658947f211bd83909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00528" cy="5429288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проблема\portnjagin-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64343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Кухня 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Рабочий стол\проблема\__1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64399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sem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643470" cy="6357982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проблема\ym2oG37kv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1" y="285728"/>
            <a:ext cx="407196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2d13117b74cef2a03f9ea7fab89296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43404" cy="6429420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проблема\2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0056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e7926172f12e97fe1e6834e256f953d75e05eabb (1)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15436" cy="4708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35716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Семьи 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семейских</a:t>
            </a:r>
            <a:r>
              <a:rPr lang="ru-RU" sz="2400" b="1" i="1" dirty="0" smtClean="0">
                <a:solidFill>
                  <a:schemeClr val="bg1"/>
                </a:solidFill>
              </a:rPr>
              <a:t> традиционные, патриархального типа, с большим количеством детей. В одной усадьбе жило до 4 поколений одной семьи…….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тарбага\rom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3071834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929330"/>
            <a:ext cx="319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Романов Алексей Михайлович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(1629-1676)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 descr="C:\Documents and Settings\Admin\Рабочий стол\тарбаг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79"/>
            <a:ext cx="2500329" cy="38576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786322"/>
            <a:ext cx="195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Патриарх Никон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(1605-1681)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C:\Documents and Settings\Admin\Рабочий стол\тарбага\1308671940_avvaq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71480"/>
            <a:ext cx="2714644" cy="3714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4786322"/>
            <a:ext cx="220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Протопоп Аввакум</a:t>
            </a:r>
          </a:p>
          <a:p>
            <a:pPr algn="ctr"/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(1621-1682)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проблема\image188490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51593"/>
            <a:ext cx="8715436" cy="54921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Музыкальные традиции.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odlzab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4fd04af0-6aa6-7f54-6aa6-7f5bb591ac70.photo.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66d7cd46999674a284340598e1038ffabc20341089403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928670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Спасибо за внимание!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Дом </a:t>
            </a:r>
            <a:r>
              <a:rPr lang="ru-RU" i="1" dirty="0" err="1" smtClean="0">
                <a:solidFill>
                  <a:schemeClr val="bg1"/>
                </a:solidFill>
              </a:rPr>
              <a:t>семейских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Admin\Рабочий стол\тарбага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286248" cy="5429264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облема\Do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092" y="1428736"/>
            <a:ext cx="4714908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тарбага\0_a0640_76fc32a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500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929330"/>
            <a:ext cx="724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Четырёхстенная изба – клеть с сенями и без сеней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тарбага\300px-Old_believers_hou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5857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143644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Шестистенная</a:t>
            </a: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изба-связь</a:t>
            </a:r>
            <a:endParaRPr lang="ru-RU" sz="24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тарбага\1965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795" y="214290"/>
            <a:ext cx="8766923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143644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Пятистенная</a:t>
            </a:r>
            <a:r>
              <a:rPr lang="ru-RU" sz="28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изба</a:t>
            </a:r>
            <a:endParaRPr lang="ru-RU" sz="2800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rsgfsrt094i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Admin\Рабочий стол\проблема\450px-Old_believers_house_det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777" y="3080832"/>
            <a:ext cx="1310446" cy="1747261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облема\800px-Old_believers_house_g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проблема\Дом_семейских_в_Новой_Брян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64</Words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Дом семейских.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Костюм семейских.</vt:lpstr>
      <vt:lpstr>Слайд 12</vt:lpstr>
      <vt:lpstr>Слайд 13</vt:lpstr>
      <vt:lpstr>Мужской костюм.</vt:lpstr>
      <vt:lpstr>Хозяйственная деятельность.</vt:lpstr>
      <vt:lpstr>Кухня 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2014-03-18T11:26:07Z</dcterms:modified>
</cp:coreProperties>
</file>