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6/19/2013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cover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6/19/2013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cover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6/19/2013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cover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6/19/2013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cover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6/19/2013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cover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6/19/2013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cover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6/19/2013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cover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6/19/2013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cover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6/19/2013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cover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6/19/2013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cover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6/19/2013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cover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6/19/2013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cover dir="rd"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685800"/>
            <a:ext cx="7851648" cy="2514600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/>
              <a:t>Рекомендации для родителей по теме: «Как подготовить ребёнка к обучению в школе»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4419600"/>
            <a:ext cx="7854696" cy="175260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1 «А» </a:t>
            </a:r>
            <a:r>
              <a:rPr lang="ru-RU" smtClean="0">
                <a:solidFill>
                  <a:schemeClr val="bg1"/>
                </a:solidFill>
              </a:rPr>
              <a:t>класс </a:t>
            </a:r>
            <a:r>
              <a:rPr lang="ru-RU" smtClean="0">
                <a:solidFill>
                  <a:schemeClr val="bg1"/>
                </a:solidFill>
              </a:rPr>
              <a:t>МБОУ </a:t>
            </a:r>
            <a:r>
              <a:rPr lang="ru-RU" dirty="0" smtClean="0">
                <a:solidFill>
                  <a:schemeClr val="bg1"/>
                </a:solidFill>
              </a:rPr>
              <a:t>лицея № 64 г.Краснодара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Классный руководитель: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Черепанова Татьяна Владимировна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2011-2012 учебный год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cover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315712"/>
          </a:xfrm>
        </p:spPr>
        <p:txBody>
          <a:bodyPr>
            <a:normAutofit/>
          </a:bodyPr>
          <a:lstStyle/>
          <a:p>
            <a:pPr algn="ctr"/>
            <a:r>
              <a:rPr lang="ru-RU" sz="2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Трудно детей своих воспитать,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Многое нужно для этого знать.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Родителям я хочу пожелать: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Детям всегда во всём помогать,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школу с утра ребёнка собрать,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Напутствия вовремя добрые дать,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Умную книжку успеть прочитать,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в выходной не забыть погулять,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Чтобы болезней всех избежать,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Надо ещё детей закалять,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Собрания также все посещать,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Школе по мере сил помогать.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главное - без сомненья -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Желаю я вам терпенья! 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285_82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772400" y="5598763"/>
            <a:ext cx="866775" cy="763938"/>
          </a:xfrm>
        </p:spPr>
      </p:pic>
    </p:spTree>
  </p:cSld>
  <p:clrMapOvr>
    <a:masterClrMapping/>
  </p:clrMapOvr>
  <p:transition spd="med">
    <p:cover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/>
          </a:bodyPr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D:\Фото, 2009г\День здоровья 09г., 3 кл\23102009_00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2133600"/>
            <a:ext cx="5105400" cy="38290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 descr="D:\Фото, 2009г\День здоровья 09г., 3 кл\23102009_01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1752600"/>
            <a:ext cx="5105400" cy="38290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6" name="Picture 2" descr="D:\Цветы\4888958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47800" y="1600200"/>
            <a:ext cx="6264600" cy="4698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46482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</a:t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</a:t>
            </a:r>
            <a:r>
              <a:rPr lang="ru-RU" sz="28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УСПОКОЙТЕСЬ САМИ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Дети смотрят на реальность глазами взрослых. Поэтому вы должны быть спокойны, оптимистичны и уверенны. Адаптация к школе ребёнка, который каждый день слышит, что родители «с ума сходят от волнения» и «не представляют, как он будет учиться» (даже если всё это </a:t>
            </a:r>
            <a:b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говорится не ему, а просто </a:t>
            </a:r>
            <a:b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обсуждается в семье), </a:t>
            </a:r>
            <a:b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будет сильно затруднена.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13(1)-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57800" y="3962400"/>
            <a:ext cx="3723200" cy="26902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cover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4724400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                          </a:t>
            </a:r>
            <a:r>
              <a:rPr lang="ru-RU" sz="28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СНИЗЬТЕ УРОВЕНЬ СТРЕССА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 smtClean="0">
                <a:solidFill>
                  <a:schemeClr val="tx1"/>
                </a:solidFill>
              </a:rPr>
              <a:t>Начало учёбы – само по себе стресс. Если к этому присоединяются дополнительные нагрузки или изменения в жизни (переезд, развод родителей, рождение братьев-сестёр), способность к адаптации ослабевает. Конечно, не всё в жизни можно отсрочить. Тогда постарайтесь </a:t>
            </a:r>
            <a:br>
              <a:rPr lang="ru-RU" sz="2800" b="1" dirty="0" smtClean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</a:rPr>
              <a:t>уделить ребёнку больше внимания. </a:t>
            </a:r>
            <a:br>
              <a:rPr lang="ru-RU" sz="2800" b="1" dirty="0" smtClean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</a:rPr>
              <a:t>Просто чаще будьте с ним рядом – </a:t>
            </a:r>
            <a:br>
              <a:rPr lang="ru-RU" sz="2800" b="1" dirty="0" smtClean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</a:rPr>
              <a:t>обнимайте, разговаривайте.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517_014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19800" y="3878072"/>
            <a:ext cx="2906332" cy="2751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cover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3867912"/>
          </a:xfrm>
        </p:spPr>
        <p:txBody>
          <a:bodyPr>
            <a:noAutofit/>
          </a:bodyPr>
          <a:lstStyle/>
          <a:p>
            <a:r>
              <a:rPr lang="ru-RU" sz="2800" dirty="0" smtClean="0"/>
              <a:t>                     </a:t>
            </a:r>
            <a:r>
              <a:rPr lang="ru-RU" sz="28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ГОВОРИТЕ ЛИШНЕГО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 smtClean="0">
                <a:solidFill>
                  <a:schemeClr val="tx1"/>
                </a:solidFill>
              </a:rPr>
              <a:t>Ребёнку совсем не надо знать, что в школу его устроили «с большим трудом», что она «самая престижная в районе». Это лишний повод тревожиться, потому что подобные факты придают событию </a:t>
            </a:r>
            <a:r>
              <a:rPr lang="ru-RU" sz="2800" b="1" dirty="0" err="1" smtClean="0">
                <a:solidFill>
                  <a:schemeClr val="tx1"/>
                </a:solidFill>
              </a:rPr>
              <a:t>сверхзначимость</a:t>
            </a:r>
            <a:r>
              <a:rPr lang="ru-RU" sz="2800" b="1" dirty="0" smtClean="0">
                <a:solidFill>
                  <a:schemeClr val="tx1"/>
                </a:solidFill>
              </a:rPr>
              <a:t>. Также не стоит обсуждать школу, если, по вашему </a:t>
            </a:r>
            <a:br>
              <a:rPr lang="ru-RU" sz="2800" b="1" dirty="0" smtClean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</a:rPr>
              <a:t>мнению, она «слабенькая» и «не </a:t>
            </a:r>
            <a:br>
              <a:rPr lang="ru-RU" sz="2800" b="1" dirty="0" smtClean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</a:rPr>
              <a:t>стоит от неё ждать чего-то особого».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70720791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53200" y="3373967"/>
            <a:ext cx="2322195" cy="32252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cover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4096512"/>
          </a:xfrm>
        </p:spPr>
        <p:txBody>
          <a:bodyPr>
            <a:noAutofit/>
          </a:bodyPr>
          <a:lstStyle/>
          <a:p>
            <a:r>
              <a:rPr lang="ru-RU" sz="2800" dirty="0" smtClean="0"/>
              <a:t>                    </a:t>
            </a:r>
            <a:r>
              <a:rPr lang="ru-RU" sz="28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ПРИУЧАЙТЕ К СЛОВУ «НАДО»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 smtClean="0">
                <a:solidFill>
                  <a:schemeClr val="tx1"/>
                </a:solidFill>
              </a:rPr>
              <a:t>Конечно, ребёнок давно уже должен знать, что </a:t>
            </a:r>
            <a:br>
              <a:rPr lang="ru-RU" sz="2800" b="1" dirty="0" smtClean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</a:rPr>
              <a:t>надо – значит, надо, но сейчас сила воли и дисциплинированность ему будут нужны ещё больше. Постарайтесь приучить ребёнка к тому, что нужно будет делать что-то неинтересное. Почаще просите сделать что-нибудь </a:t>
            </a:r>
            <a:br>
              <a:rPr lang="ru-RU" sz="2800" b="1" dirty="0" smtClean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</a:rPr>
              <a:t>нужное: сложить свою одежду, </a:t>
            </a:r>
            <a:br>
              <a:rPr lang="ru-RU" sz="2800" b="1" dirty="0" smtClean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</a:rPr>
              <a:t>разобрать книги и др. 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help_me_by_LimpidD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867400" y="3581400"/>
            <a:ext cx="3048000" cy="304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med">
    <p:cover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333451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            </a:t>
            </a:r>
            <a:r>
              <a:rPr lang="ru-RU" sz="28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СПРАШИВАЙТЕ,СКОЛЬКО ВРЕМЕНИ</a:t>
            </a:r>
            <a:r>
              <a:rPr lang="ru-RU" sz="2800" b="1" dirty="0" smtClean="0">
                <a:solidFill>
                  <a:schemeClr val="tx1"/>
                </a:solidFill>
              </a:rPr>
              <a:t/>
            </a:r>
            <a:br>
              <a:rPr lang="ru-RU" sz="2800" b="1" dirty="0" smtClean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</a:rPr>
              <a:t>«Сейчас десять. До какого времени ты хочешь играть?», «За сколько минут ты сможешь собрать конструктор?», «Через пять минут я тебя позову». Это тренировка чувства времени.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image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324600" y="4343400"/>
            <a:ext cx="2143125" cy="2133600"/>
          </a:xfrm>
        </p:spPr>
      </p:pic>
    </p:spTree>
  </p:cSld>
  <p:clrMapOvr>
    <a:masterClrMapping/>
  </p:clrMapOvr>
  <p:transition spd="med">
    <p:cover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363931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                      </a:t>
            </a:r>
            <a:r>
              <a:rPr lang="ru-RU" sz="2800" b="1" i="1" u="sng" dirty="0" smtClean="0">
                <a:solidFill>
                  <a:srgbClr val="FF0000"/>
                </a:solidFill>
              </a:rPr>
              <a:t>ОТМЕТЬТЕ НАЧАЛО УЧЁБЫ</a:t>
            </a:r>
            <a:r>
              <a:rPr lang="ru-RU" sz="2800" b="1" dirty="0" smtClean="0">
                <a:solidFill>
                  <a:schemeClr val="tx1"/>
                </a:solidFill>
              </a:rPr>
              <a:t/>
            </a:r>
            <a:br>
              <a:rPr lang="ru-RU" sz="2800" b="1" dirty="0" smtClean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</a:rPr>
              <a:t>Праздник накануне школы нужен, но небольшой, семейный, с тортом и радостными напутствиями. Он придаст позитивной значимости событию. Почему не 1 сентября? В этот день праздник в школе. Поздравления родственников не будут восприняты с теми же эмоциями.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untitled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72200" y="4572000"/>
            <a:ext cx="2523810" cy="1809524"/>
          </a:xfrm>
        </p:spPr>
      </p:pic>
    </p:spTree>
  </p:cSld>
  <p:clrMapOvr>
    <a:masterClrMapping/>
  </p:clrMapOvr>
  <p:transition spd="med">
    <p:cover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66800"/>
            <a:ext cx="8229600" cy="5105400"/>
          </a:xfrm>
        </p:spPr>
        <p:txBody>
          <a:bodyPr>
            <a:no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</a:t>
            </a:r>
            <a:r>
              <a:rPr lang="ru-RU" sz="28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РЕЖИМ ДНЯ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>
                <a:solidFill>
                  <a:schemeClr val="tx1"/>
                </a:solidFill>
              </a:rPr>
              <a:t>Даже «жаворонков» в учебные дни приходится будить. Процесс это не очень приятный, поэтому приучайте к нему заранее.</a:t>
            </a:r>
            <a:br>
              <a:rPr lang="ru-RU" sz="2800" b="1" dirty="0" smtClean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</a:rPr>
              <a:t>Сделайте пробуждение спокойным. Разрешите понежиться в постели 5-10 минут. Посидите это время с ребёнком.</a:t>
            </a:r>
            <a:br>
              <a:rPr lang="ru-RU" sz="2800" b="1" dirty="0" smtClean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</a:rPr>
              <a:t>Сами собирайтесь по утрам не суетясь. Если ребёнок будет наблюдать, как вы мечетесь </a:t>
            </a:r>
            <a:br>
              <a:rPr lang="ru-RU" sz="2800" b="1" dirty="0" smtClean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</a:rPr>
              <a:t>по квартире, он будет нервничать </a:t>
            </a:r>
            <a:br>
              <a:rPr lang="ru-RU" sz="2800" b="1" dirty="0" smtClean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</a:rPr>
              <a:t>и воспринимать ранний подъём </a:t>
            </a:r>
            <a:br>
              <a:rPr lang="ru-RU" sz="2800" b="1" dirty="0" smtClean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</a:rPr>
              <a:t>как наказание.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JIACAWYXLLVCAZREVE8CAKT7476CAWS4RAWCAZ2VEHFCA20BG6ACAV5ZJE8CASD6R3HCATLRT3HCA9P7Y3XCAQ8K1D0CABLWKM5CAK5LSHYCAJAYRLBCAOE78SRCAICE2D8CAW3P3D9CA0ALQVNCAMGHOLQ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943600" y="4648200"/>
            <a:ext cx="3041591" cy="20340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cover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4172712"/>
          </a:xfrm>
        </p:spPr>
        <p:txBody>
          <a:bodyPr>
            <a:no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                                              </a:t>
            </a:r>
            <a:r>
              <a:rPr lang="ru-RU" sz="2800" b="1" i="1" u="sng" dirty="0" smtClean="0">
                <a:solidFill>
                  <a:srgbClr val="FF0000"/>
                </a:solidFill>
              </a:rPr>
              <a:t>СОВЕТ</a:t>
            </a:r>
            <a:r>
              <a:rPr lang="ru-RU" sz="2800" dirty="0" smtClean="0">
                <a:solidFill>
                  <a:schemeClr val="tx1"/>
                </a:solidFill>
              </a:rPr>
              <a:t/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</a:rPr>
              <a:t>Часто старшие друзья успевают напугать будущего первоклассника. Постарайтесь сгладить негативные ожидания. В то же время не стоит обманывать и обещать сплошное веселое времяпрепровождение. Ребёнок должен понимать, что </a:t>
            </a:r>
            <a:br>
              <a:rPr lang="ru-RU" sz="2800" b="1" dirty="0" smtClean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</a:rPr>
              <a:t>школьные будни не всегда праздник, </a:t>
            </a:r>
            <a:br>
              <a:rPr lang="ru-RU" sz="2800" b="1" dirty="0" smtClean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</a:rPr>
              <a:t>что могут быть и успехи, и неудачи. </a:t>
            </a:r>
            <a:br>
              <a:rPr lang="ru-RU" sz="2800" b="1" dirty="0" smtClean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</a:rPr>
              <a:t>Но со всем можно справиться ВМЕСТЕ.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42-2685664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81800" y="3959679"/>
            <a:ext cx="1574800" cy="23903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cover dir="r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260</TotalTime>
  <Words>71</Words>
  <Application>Microsoft Office PowerPoint</Application>
  <PresentationFormat>Экран (4:3)</PresentationFormat>
  <Paragraphs>15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Поток</vt:lpstr>
      <vt:lpstr>Рекомендации для родителей по теме: «Как подготовить ребёнка к обучению в школе»</vt:lpstr>
      <vt:lpstr>                                                                      УСПОКОЙТЕСЬ САМИ Дети смотрят на реальность глазами взрослых. Поэтому вы должны быть спокойны, оптимистичны и уверенны. Адаптация к школе ребёнка, который каждый день слышит, что родители «с ума сходят от волнения» и «не представляют, как он будет учиться» (даже если всё это  говорится не ему, а просто  обсуждается в семье),  будет сильно затруднена.</vt:lpstr>
      <vt:lpstr>                          СНИЗЬТЕ УРОВЕНЬ СТРЕССА Начало учёбы – само по себе стресс. Если к этому присоединяются дополнительные нагрузки или изменения в жизни (переезд, развод родителей, рождение братьев-сестёр), способность к адаптации ослабевает. Конечно, не всё в жизни можно отсрочить. Тогда постарайтесь  уделить ребёнку больше внимания.  Просто чаще будьте с ним рядом –  обнимайте, разговаривайте.</vt:lpstr>
      <vt:lpstr>                     НЕ ГОВОРИТЕ ЛИШНЕГО Ребёнку совсем не надо знать, что в школу его устроили «с большим трудом», что она «самая престижная в районе». Это лишний повод тревожиться, потому что подобные факты придают событию сверхзначимость. Также не стоит обсуждать школу, если, по вашему  мнению, она «слабенькая» и «не  стоит от неё ждать чего-то особого».</vt:lpstr>
      <vt:lpstr>                    ПРИУЧАЙТЕ К СЛОВУ «НАДО» Конечно, ребёнок давно уже должен знать, что  надо – значит, надо, но сейчас сила воли и дисциплинированность ему будут нужны ещё больше. Постарайтесь приучить ребёнка к тому, что нужно будет делать что-то неинтересное. Почаще просите сделать что-нибудь  нужное: сложить свою одежду,  разобрать книги и др. </vt:lpstr>
      <vt:lpstr>            СПРАШИВАЙТЕ,СКОЛЬКО ВРЕМЕНИ «Сейчас десять. До какого времени ты хочешь играть?», «За сколько минут ты сможешь собрать конструктор?», «Через пять минут я тебя позову». Это тренировка чувства времени.</vt:lpstr>
      <vt:lpstr>                      ОТМЕТЬТЕ НАЧАЛО УЧЁБЫ Праздник накануне школы нужен, но небольшой, семейный, с тортом и радостными напутствиями. Он придаст позитивной значимости событию. Почему не 1 сентября? В этот день праздник в школе. Поздравления родственников не будут восприняты с теми же эмоциями.</vt:lpstr>
      <vt:lpstr>                                    РЕЖИМ ДНЯ Даже «жаворонков» в учебные дни приходится будить. Процесс это не очень приятный, поэтому приучайте к нему заранее. Сделайте пробуждение спокойным. Разрешите понежиться в постели 5-10 минут. Посидите это время с ребёнком. Сами собирайтесь по утрам не суетясь. Если ребёнок будет наблюдать, как вы мечетесь  по квартире, он будет нервничать  и воспринимать ранний подъём  как наказание.</vt:lpstr>
      <vt:lpstr>                                              СОВЕТ Часто старшие друзья успевают напугать будущего первоклассника. Постарайтесь сгладить негативные ожидания. В то же время не стоит обманывать и обещать сплошное веселое времяпрепровождение. Ребёнок должен понимать, что  школьные будни не всегда праздник,  что могут быть и успехи, и неудачи.  Но со всем можно справиться ВМЕСТЕ.</vt:lpstr>
      <vt:lpstr>Трудно детей своих воспитать,  Многое нужно для этого знать.  Родителям я хочу пожелать:  Детям всегда во всём помогать,  В школу с утра ребёнка собрать,  Напутствия вовремя добрые дать,  Умную книжку успеть прочитать,  А в выходной не забыть погулять,  Чтобы болезней всех избежать,  Надо ещё детей закалять,  Собрания также все посещать,  Школе по мере сил помогать.  А главное - без сомненья -  Желаю я вам терпенья! 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Рекомендации для родителей по теме: «Как подготовить ребёнка к обучению в школе»</dc:title>
  <dc:creator>Таня</dc:creator>
  <cp:lastModifiedBy>Таня</cp:lastModifiedBy>
  <cp:revision>22</cp:revision>
  <dcterms:created xsi:type="dcterms:W3CDTF">2011-08-23T18:10:32Z</dcterms:created>
  <dcterms:modified xsi:type="dcterms:W3CDTF">2013-06-19T05:55:58Z</dcterms:modified>
</cp:coreProperties>
</file>