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2"/>
  </p:notesMasterIdLst>
  <p:sldIdLst>
    <p:sldId id="262" r:id="rId2"/>
    <p:sldId id="263" r:id="rId3"/>
    <p:sldId id="257" r:id="rId4"/>
    <p:sldId id="264" r:id="rId5"/>
    <p:sldId id="259" r:id="rId6"/>
    <p:sldId id="267" r:id="rId7"/>
    <p:sldId id="260" r:id="rId8"/>
    <p:sldId id="261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56AAB3-FA6E-476F-B8A4-69AA2D5CF375}" type="datetimeFigureOut">
              <a:rPr lang="ru-RU" smtClean="0"/>
              <a:pPr/>
              <a:t>08.01.2014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8735A-FA81-40A6-B5D5-B9B5463E53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C17998C-0579-4049-BFE2-4032D05F6B79}" type="datetime1">
              <a:rPr lang="ru-RU" smtClean="0"/>
              <a:pPr/>
              <a:t>08.01.2014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49568-97A0-47D2-8039-F564C1217C91}" type="datetime1">
              <a:rPr lang="ru-RU" smtClean="0"/>
              <a:pPr/>
              <a:t>08.01.2014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C11A9-67BE-462A-BF06-9C9670403C74}" type="datetime1">
              <a:rPr lang="ru-RU" smtClean="0"/>
              <a:pPr/>
              <a:t>08.01.2014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991563D-B9F3-4ED2-9006-62A66225B480}" type="datetime1">
              <a:rPr lang="ru-RU" smtClean="0"/>
              <a:pPr/>
              <a:t>08.01.2014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CA2531A-2F42-4391-9E09-6955889FFD7A}" type="datetime1">
              <a:rPr lang="ru-RU" smtClean="0"/>
              <a:pPr/>
              <a:t>08.01.2014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10B46-D040-4512-A278-A8B6A50C323C}" type="datetime1">
              <a:rPr lang="ru-RU" smtClean="0"/>
              <a:pPr/>
              <a:t>08.01.2014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7C564-B4CE-491B-98DD-270E33F507C6}" type="datetime1">
              <a:rPr lang="ru-RU" smtClean="0"/>
              <a:pPr/>
              <a:t>08.01.2014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2F517D8-7413-4040-A170-99AA7BF37499}" type="datetime1">
              <a:rPr lang="ru-RU" smtClean="0"/>
              <a:pPr/>
              <a:t>08.01.2014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18FAD-E918-4A2C-9F43-B341999EC983}" type="datetime1">
              <a:rPr lang="ru-RU" smtClean="0"/>
              <a:pPr/>
              <a:t>08.01.2014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4EAC19F-7AB5-49A1-9E05-3BAD04A800C5}" type="datetime1">
              <a:rPr lang="ru-RU" smtClean="0"/>
              <a:pPr/>
              <a:t>08.01.2014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3D8AA2C-95F1-4811-9387-66E48E7FCC87}" type="datetime1">
              <a:rPr lang="ru-RU" smtClean="0"/>
              <a:pPr/>
              <a:t>08.01.2014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4D3C659-C274-482C-A4C1-05345C78C969}" type="datetime1">
              <a:rPr lang="ru-RU" smtClean="0"/>
              <a:pPr/>
              <a:t>08.01.2014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2013-2014\&#1040;&#1090;&#1090;&#1077;&#1089;&#1090;&#1072;&#1094;&#1080;&#1103;\&#1057;&#1072;&#1081;&#1090;\&#1052;&#1077;&#1090;&#1086;&#1076;&#1080;&#1095;&#1077;&#1089;&#1082;&#1072;&#1103;%20&#1082;&#1086;&#1087;&#1080;&#1083;&#1082;&#1072;\&#1054;&#1090;&#1082;&#1088;&#1099;&#1090;&#1081;%20&#1091;&#1088;&#1086;&#1082;%20-%20&#1095;&#1091;&#1076;&#1086;%20%20&#1076;&#1077;&#1088;&#1077;&#1074;&#1086;\Fazan.mp3" TargetMode="Externa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XP\Рабочий стол\инструментя и принадлежности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14810" y="571480"/>
            <a:ext cx="3429024" cy="2571768"/>
          </a:xfrm>
          <a:prstGeom prst="rect">
            <a:avLst/>
          </a:prstGeom>
          <a:noFill/>
        </p:spPr>
      </p:pic>
      <p:pic>
        <p:nvPicPr>
          <p:cNvPr id="5" name="Picture 2" descr="C:\Documents and Settings\UserXP\Рабочий стол\инструментя и принадлежности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14810" y="3500438"/>
            <a:ext cx="3429024" cy="2214578"/>
          </a:xfrm>
          <a:prstGeom prst="rect">
            <a:avLst/>
          </a:prstGeom>
          <a:noFill/>
        </p:spPr>
      </p:pic>
      <p:pic>
        <p:nvPicPr>
          <p:cNvPr id="6" name="Picture 2" descr="D:\ГТА\РАБОЧИЙ СТОЛ\Уроки Фгос\карадаши.jpe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1500174"/>
            <a:ext cx="3583749" cy="3071834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71422" y="204857"/>
            <a:ext cx="90011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46831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©  Гнеушева Т.А.  учитель технологии   и  изо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6831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МБОУ «Киретская» СОШ Бичурский  р-н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4929190" y="3571876"/>
            <a:ext cx="3643338" cy="3000396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357158" y="571480"/>
            <a:ext cx="4429156" cy="3357586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XP\Рабочий стол\цветные карандаши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357298"/>
            <a:ext cx="8595729" cy="3786214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ГТА\РАБОЧИЙ СТОЛ\Уроки Фгос\радуга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0"/>
            <a:ext cx="10287000" cy="685800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3074" name="Picture 2" descr="C:\Documents and Settings\UserXP\Рабочий стол\стих о радуге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00232" y="214290"/>
            <a:ext cx="4000528" cy="653744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ГТА\РАБОЧИЙ СТОЛ\Уроки Фгос\фазан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142852"/>
            <a:ext cx="3642192" cy="2719390"/>
          </a:xfrm>
          <a:prstGeom prst="rect">
            <a:avLst/>
          </a:prstGeom>
          <a:noFill/>
        </p:spPr>
      </p:pic>
      <p:pic>
        <p:nvPicPr>
          <p:cNvPr id="3076" name="Picture 4" descr="D:\ГТА\РАБОЧИЙ СТОЛ\Уроки Фгос\фазан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72066" y="142852"/>
            <a:ext cx="3622574" cy="2714644"/>
          </a:xfrm>
          <a:prstGeom prst="rect">
            <a:avLst/>
          </a:prstGeom>
          <a:noFill/>
        </p:spPr>
      </p:pic>
      <p:pic>
        <p:nvPicPr>
          <p:cNvPr id="3077" name="Picture 5" descr="D:\ГТА\РАБОЧИЙ СТОЛ\Уроки Фгос\фазан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720" y="3500438"/>
            <a:ext cx="3857652" cy="2874329"/>
          </a:xfrm>
          <a:prstGeom prst="rect">
            <a:avLst/>
          </a:prstGeom>
          <a:noFill/>
        </p:spPr>
      </p:pic>
      <p:pic>
        <p:nvPicPr>
          <p:cNvPr id="3078" name="Picture 6" descr="D:\ГТА\РАБОЧИЙ СТОЛ\Уроки Фгос\фазан5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214942" y="3571876"/>
            <a:ext cx="3286148" cy="2834303"/>
          </a:xfrm>
          <a:prstGeom prst="rect">
            <a:avLst/>
          </a:prstGeom>
          <a:noFill/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2786050" y="2857496"/>
            <a:ext cx="3429024" cy="74295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ФАЗАН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Faza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tretch>
            <a:fillRect/>
          </a:stretch>
        </p:blipFill>
        <p:spPr>
          <a:xfrm>
            <a:off x="714348" y="6553200"/>
            <a:ext cx="304800" cy="304800"/>
          </a:xfrm>
          <a:prstGeom prst="rect">
            <a:avLst/>
          </a:prstGeom>
        </p:spPr>
      </p:pic>
      <p:pic>
        <p:nvPicPr>
          <p:cNvPr id="10" name="Faza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tretch>
            <a:fillRect/>
          </a:stretch>
        </p:blipFill>
        <p:spPr>
          <a:xfrm>
            <a:off x="1357290" y="6553200"/>
            <a:ext cx="304800" cy="304800"/>
          </a:xfrm>
          <a:prstGeom prst="rect">
            <a:avLst/>
          </a:prstGeom>
        </p:spPr>
      </p:pic>
      <p:pic>
        <p:nvPicPr>
          <p:cNvPr id="9" name="Faza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email"/>
          <a:stretch>
            <a:fillRect/>
          </a:stretch>
        </p:blipFill>
        <p:spPr>
          <a:xfrm>
            <a:off x="2143108" y="6613525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4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84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484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643042" y="1857364"/>
            <a:ext cx="6967558" cy="250033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Панно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/>
            </a:r>
            <a:br>
              <a:rPr kumimoji="0" lang="ru-RU" sz="300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</a:br>
            <a:r>
              <a:rPr kumimoji="0" lang="ru-RU" sz="300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«ЧУДО-ДЕРЕВО»</a:t>
            </a:r>
            <a:endParaRPr kumimoji="0" lang="ru-RU" sz="300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74638"/>
            <a:ext cx="6996138" cy="5111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Порядок работы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4098" name="Picture 2" descr="C:\Documents and Settings\UserXP\Рабочий стол\план работы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714356"/>
            <a:ext cx="2143140" cy="16073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C:\Documents and Settings\UserXP\Рабочий стол\план работы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2428868"/>
            <a:ext cx="2286016" cy="182881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 descr="C:\Documents and Settings\UserXP\Рабочий стол\план работы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86050" y="2357430"/>
            <a:ext cx="2428893" cy="188913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 descr="C:\Documents and Settings\UserXP\Рабочий стол\палн работы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358082" y="2643182"/>
            <a:ext cx="1634501" cy="15716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3" descr="C:\Documents and Settings\UserXP\Рабочий стол\палн работы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197182" y="857232"/>
            <a:ext cx="2946818" cy="785818"/>
          </a:xfrm>
          <a:prstGeom prst="rect">
            <a:avLst/>
          </a:prstGeom>
          <a:noFill/>
        </p:spPr>
      </p:pic>
      <p:pic>
        <p:nvPicPr>
          <p:cNvPr id="11" name="Picture 3" descr="C:\Documents and Settings\UserXP\Рабочий стол\палн работы2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500694" y="2643182"/>
            <a:ext cx="1714512" cy="1443800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3" descr="C:\Documents and Settings\UserXP\Рабочий стол\палн работы2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286116" y="4357694"/>
            <a:ext cx="3000396" cy="232288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2" descr="C:\Documents and Settings\UserXP\Рабочий стол\план работы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572000" y="857232"/>
            <a:ext cx="1643074" cy="7393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2285992"/>
            <a:ext cx="6500842" cy="128588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Физкультминутка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286000" y="2285992"/>
            <a:ext cx="4714892" cy="1285884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Творческое задание</a:t>
            </a:r>
            <a:endParaRPr kumimoji="0" lang="ru-RU" sz="3000" b="1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233</TotalTime>
  <Words>29</Words>
  <Application>Microsoft Office PowerPoint</Application>
  <PresentationFormat>Экран (4:3)</PresentationFormat>
  <Paragraphs>15</Paragraphs>
  <Slides>10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Порядок работы</vt:lpstr>
      <vt:lpstr>Физкультминутка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Панно  «ЧУДО-ДЕРЕВО»</dc:title>
  <cp:lastModifiedBy>UserXP</cp:lastModifiedBy>
  <cp:revision>34</cp:revision>
  <dcterms:modified xsi:type="dcterms:W3CDTF">2014-01-08T14:08:30Z</dcterms:modified>
</cp:coreProperties>
</file>