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8288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Как учили детей в Петербурге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altLang="ru-RU" dirty="0" err="1" smtClean="0"/>
              <a:t>Барсукова</a:t>
            </a:r>
            <a:r>
              <a:rPr lang="ru-RU" altLang="ru-RU" dirty="0" smtClean="0"/>
              <a:t> Е.В.</a:t>
            </a:r>
            <a:endParaRPr lang="ru-RU" altLang="ru-RU" dirty="0"/>
          </a:p>
          <a:p>
            <a:r>
              <a:rPr lang="ru-RU" altLang="ru-RU" dirty="0" smtClean="0"/>
              <a:t>ГБОУ СОШ №262</a:t>
            </a:r>
            <a:endParaRPr lang="ru-RU" altLang="ru-RU" dirty="0"/>
          </a:p>
          <a:p>
            <a:r>
              <a:rPr lang="ru-RU" altLang="ru-RU" dirty="0" smtClean="0"/>
              <a:t>2014г.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345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79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300"/>
            <a:ext cx="842493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5" y="836712"/>
            <a:ext cx="7488832" cy="5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646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328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1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2656"/>
            <a:ext cx="8890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учили детей в 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4</cp:revision>
  <dcterms:created xsi:type="dcterms:W3CDTF">2013-12-10T11:36:35Z</dcterms:created>
  <dcterms:modified xsi:type="dcterms:W3CDTF">2014-06-14T15:07:19Z</dcterms:modified>
</cp:coreProperties>
</file>