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57" r:id="rId4"/>
    <p:sldId id="258" r:id="rId5"/>
    <p:sldId id="259" r:id="rId6"/>
    <p:sldId id="282" r:id="rId7"/>
    <p:sldId id="283" r:id="rId8"/>
    <p:sldId id="260" r:id="rId9"/>
    <p:sldId id="261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58" autoAdjust="0"/>
  </p:normalViewPr>
  <p:slideViewPr>
    <p:cSldViewPr>
      <p:cViewPr varScale="1">
        <p:scale>
          <a:sx n="86" d="100"/>
          <a:sy n="86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2536448"/>
            <a:ext cx="799288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chemeClr val="accent5">
                    <a:lumMod val="50000"/>
                  </a:schemeClr>
                </a:solidFill>
              </a:rPr>
              <a:t>«Петропавловская 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крепость и домик Петра </a:t>
            </a:r>
            <a:r>
              <a:rPr lang="en-US" sz="2800" dirty="0">
                <a:solidFill>
                  <a:schemeClr val="accent5">
                    <a:lumMod val="50000"/>
                  </a:schemeClr>
                </a:solidFill>
              </a:rPr>
              <a:t>I</a:t>
            </a:r>
            <a:r>
              <a:rPr lang="ru-RU" sz="2800" dirty="0">
                <a:solidFill>
                  <a:schemeClr val="accent5">
                    <a:lumMod val="50000"/>
                  </a:schemeClr>
                </a:solidFill>
              </a:rPr>
              <a:t>»</a:t>
            </a:r>
            <a:br>
              <a:rPr lang="ru-RU" sz="2800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презентация учителя начальных классов ГБОУСОШ №262 Барсуковой Е.В.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9568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04664"/>
            <a:ext cx="8280920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364" y="620688"/>
            <a:ext cx="8482108" cy="590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2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620688"/>
            <a:ext cx="7704856" cy="534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1709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92696"/>
            <a:ext cx="7920880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258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424936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28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76672"/>
            <a:ext cx="8352928" cy="597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32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8064896" cy="568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371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60648"/>
            <a:ext cx="6480720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975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76672"/>
            <a:ext cx="7848872" cy="5832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07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260648"/>
            <a:ext cx="7416824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18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32657"/>
            <a:ext cx="6192688" cy="626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8126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1350"/>
            <a:ext cx="8424936" cy="641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2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14325"/>
            <a:ext cx="8136904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026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2656"/>
            <a:ext cx="7848872" cy="6120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568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625" y="95250"/>
            <a:ext cx="6762750" cy="666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02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6247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39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0"/>
            <a:ext cx="684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7340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571500"/>
            <a:ext cx="6768751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48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68407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035428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920880" cy="6192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96372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0"/>
            <a:ext cx="71287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55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8</Words>
  <Application>Microsoft Office PowerPoint</Application>
  <PresentationFormat>Экран (4:3)</PresentationFormat>
  <Paragraphs>1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OEM</dc:creator>
  <cp:lastModifiedBy>OEM</cp:lastModifiedBy>
  <cp:revision>7</cp:revision>
  <dcterms:created xsi:type="dcterms:W3CDTF">2013-10-15T12:23:09Z</dcterms:created>
  <dcterms:modified xsi:type="dcterms:W3CDTF">2014-06-16T02:23:13Z</dcterms:modified>
</cp:coreProperties>
</file>