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sdm_t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5945"/>
            <a:ext cx="9536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</a:rPr>
              <a:t>Ансамбли зодчего Росси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Учитель ГБОУ СОШ № 262</a:t>
            </a:r>
          </a:p>
          <a:p>
            <a:pPr eaLnBrk="1" hangingPunct="1"/>
            <a:r>
              <a:rPr lang="ru-RU" altLang="ru-RU" dirty="0" err="1" smtClean="0"/>
              <a:t>Барсукова</a:t>
            </a:r>
            <a:r>
              <a:rPr lang="ru-RU" altLang="ru-RU" dirty="0" smtClean="0"/>
              <a:t> Елена Валентиновна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2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625"/>
            <a:ext cx="8712968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77686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869950"/>
            <a:ext cx="7670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809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5292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98646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352928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920879" cy="50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Ансамбли зодчего Росси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4</cp:revision>
  <dcterms:created xsi:type="dcterms:W3CDTF">2014-01-15T06:50:45Z</dcterms:created>
  <dcterms:modified xsi:type="dcterms:W3CDTF">2014-06-16T02:30:13Z</dcterms:modified>
</cp:coreProperties>
</file>