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78" r:id="rId14"/>
    <p:sldId id="272" r:id="rId15"/>
    <p:sldId id="268" r:id="rId16"/>
    <p:sldId id="269" r:id="rId17"/>
    <p:sldId id="270" r:id="rId18"/>
    <p:sldId id="271" r:id="rId19"/>
    <p:sldId id="275" r:id="rId20"/>
    <p:sldId id="273" r:id="rId21"/>
    <p:sldId id="274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615" autoAdjust="0"/>
    <p:restoredTop sz="86408" autoAdjust="0"/>
  </p:normalViewPr>
  <p:slideViewPr>
    <p:cSldViewPr>
      <p:cViewPr varScale="1">
        <p:scale>
          <a:sx n="110" d="100"/>
          <a:sy n="110" d="100"/>
        </p:scale>
        <p:origin x="-5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69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FF8F-91E4-4F9D-B6C7-D52E9FA67CD8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ADAC-E1EB-4EA3-A7D6-884F8B2E90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FF8F-91E4-4F9D-B6C7-D52E9FA67CD8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ADAC-E1EB-4EA3-A7D6-884F8B2E90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FF8F-91E4-4F9D-B6C7-D52E9FA67CD8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ADAC-E1EB-4EA3-A7D6-884F8B2E90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FF8F-91E4-4F9D-B6C7-D52E9FA67CD8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ADAC-E1EB-4EA3-A7D6-884F8B2E90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FF8F-91E4-4F9D-B6C7-D52E9FA67CD8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ADAC-E1EB-4EA3-A7D6-884F8B2E90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FF8F-91E4-4F9D-B6C7-D52E9FA67CD8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ADAC-E1EB-4EA3-A7D6-884F8B2E90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FF8F-91E4-4F9D-B6C7-D52E9FA67CD8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ADAC-E1EB-4EA3-A7D6-884F8B2E90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FF8F-91E4-4F9D-B6C7-D52E9FA67CD8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ADAC-E1EB-4EA3-A7D6-884F8B2E90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FF8F-91E4-4F9D-B6C7-D52E9FA67CD8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ADAC-E1EB-4EA3-A7D6-884F8B2E90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FF8F-91E4-4F9D-B6C7-D52E9FA67CD8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ADAC-E1EB-4EA3-A7D6-884F8B2E90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FF8F-91E4-4F9D-B6C7-D52E9FA67CD8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ADAC-E1EB-4EA3-A7D6-884F8B2E90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4FF8F-91E4-4F9D-B6C7-D52E9FA67CD8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4ADAC-E1EB-4EA3-A7D6-884F8B2E90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47;&#1072;&#1075;&#1088;&#1091;&#1079;&#1082;&#1080;\Edvard-Grig-Utro(muzofon.com)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</a:rPr>
              <a:t>«Путешествие в мир прекрасного»</a:t>
            </a:r>
            <a:endParaRPr lang="ru-RU" sz="54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ИЗО + Музыка  интегрированная работа игра во 2-3 классе.</a:t>
            </a:r>
          </a:p>
          <a:p>
            <a:r>
              <a:rPr lang="ru-RU" dirty="0" smtClean="0"/>
              <a:t>Учитель: Павлова Юлия Александровна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97304"/>
          </a:xfrm>
        </p:spPr>
        <p:txBody>
          <a:bodyPr>
            <a:noAutofit/>
          </a:bodyPr>
          <a:lstStyle/>
          <a:p>
            <a:r>
              <a:rPr lang="ru-RU" sz="9600" b="1" i="1" u="sng" dirty="0" smtClean="0"/>
              <a:t>Зима </a:t>
            </a:r>
            <a:endParaRPr lang="ru-RU" sz="9600" b="1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Documents and Settings\Администратор\Рабочий стол\0_68930_9fb48971_X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4" name="Picture 4" descr="C:\Documents and Settings\Администратор\Рабочий стол\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14422"/>
            <a:ext cx="7080689" cy="47204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Антонио </a:t>
            </a:r>
            <a:r>
              <a:rPr lang="ru-RU" dirty="0" err="1" smtClean="0"/>
              <a:t>Вивальди</a:t>
            </a:r>
            <a:endParaRPr lang="ru-RU" dirty="0"/>
          </a:p>
        </p:txBody>
      </p:sp>
      <p:pic>
        <p:nvPicPr>
          <p:cNvPr id="19458" name="Picture 2" descr="C:\Documents and Settings\Администратор\Рабочий стол\3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55567" y="1500173"/>
            <a:ext cx="4088135" cy="479078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Documents and Settings\Администратор\Рабочий стол\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1" y="1500174"/>
            <a:ext cx="6402030" cy="42680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Documents and Settings\Администратор\Рабочий стол\JwQuJ90anJ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737195" y="-63380"/>
            <a:ext cx="9666913" cy="59934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C:\Documents and Settings\Администратор\Рабочий стол\1315753986_01c6e4cbab5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246587" cy="61849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C:\Documents and Settings\Администратор\Рабочий стол\la-tormenta-de-avecina-455_640x48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7817959" cy="58634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C:\Documents and Settings\Администратор\Рабочий стол\79301352_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857232"/>
            <a:ext cx="8501122" cy="56462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C:\Documents and Settings\Администратор\Рабочий стол\gallery_1_53_20300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557" y="785794"/>
            <a:ext cx="8786443" cy="4578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-500090"/>
            <a:ext cx="7772400" cy="3071834"/>
          </a:xfrm>
        </p:spPr>
        <p:txBody>
          <a:bodyPr/>
          <a:lstStyle/>
          <a:p>
            <a:r>
              <a:rPr lang="ru-RU" dirty="0" smtClean="0"/>
              <a:t>Э.Григ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4500570"/>
            <a:ext cx="7000924" cy="2071702"/>
          </a:xfrm>
        </p:spPr>
        <p:txBody>
          <a:bodyPr>
            <a:normAutofit/>
          </a:bodyPr>
          <a:lstStyle/>
          <a:p>
            <a:r>
              <a:rPr lang="ru-RU" sz="9600" b="1" dirty="0" smtClean="0">
                <a:solidFill>
                  <a:schemeClr val="accent4">
                    <a:lumMod val="75000"/>
                  </a:schemeClr>
                </a:solidFill>
              </a:rPr>
              <a:t>Утро </a:t>
            </a:r>
            <a:endParaRPr lang="ru-RU" sz="9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6" name="Picture 2" descr="C:\Documents and Settings\Администратор\Рабочий стол\grig00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357298"/>
            <a:ext cx="4929222" cy="311010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Edvard-Grig-Utro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Edvard-Grig-Utro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Edvard-Grig-Utro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0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107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510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2144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numSld="999">
                <p:cTn id="1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C:\Documents and Settings\Администратор\Рабочий стол\i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785794"/>
            <a:ext cx="8001056" cy="5357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C:\Documents and Settings\Администратор\Рабочий стол\i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8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500174"/>
            <a:ext cx="8329642" cy="15716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Презентация выполнена учителем начальных классов Павловой Юлией Александровной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714752"/>
            <a:ext cx="8186766" cy="2411411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Администратор\Рабочий стол\21642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444" y="1600200"/>
            <a:ext cx="6029111" cy="45259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Documents and Settings\Администратор\Рабочий стол\22861452773213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1" y="545232"/>
            <a:ext cx="5357850" cy="622115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Documents and Settings\Администратор\Рабочий стол\0b2c83efdc88a3e5033d253db80b6be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80907" y="1600200"/>
            <a:ext cx="5782185" cy="45259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 descr="C:\Documents and Settings\Администратор\Рабочий стол\zsqh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00108"/>
            <a:ext cx="7913131" cy="51435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Documents and Settings\Администратор\Рабочий стол\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785794"/>
            <a:ext cx="8198605" cy="537026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Documents and Settings\Администратор\Рабочий стол\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3986" y="1214422"/>
            <a:ext cx="8309980" cy="51937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Documents and Settings\Администратор\Рабочий стол\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714356"/>
            <a:ext cx="7837054" cy="517867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34</Words>
  <Application>Microsoft Office PowerPoint</Application>
  <PresentationFormat>Экран (4:3)</PresentationFormat>
  <Paragraphs>8</Paragraphs>
  <Slides>22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«Путешествие в мир прекрасного»</vt:lpstr>
      <vt:lpstr>Э.Григ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Зима </vt:lpstr>
      <vt:lpstr>Слайд 11</vt:lpstr>
      <vt:lpstr>Слайд 12</vt:lpstr>
      <vt:lpstr>Антонио Вивальди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Презентация выполнена учителем начальных классов Павловой Юлией Александровной</vt:lpstr>
    </vt:vector>
  </TitlesOfParts>
  <Company>Mobil XP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«Путешествие в мир прекрасного»</dc:title>
  <dc:creator>Admin</dc:creator>
  <cp:lastModifiedBy>Admin</cp:lastModifiedBy>
  <cp:revision>11</cp:revision>
  <dcterms:created xsi:type="dcterms:W3CDTF">2013-10-11T18:44:18Z</dcterms:created>
  <dcterms:modified xsi:type="dcterms:W3CDTF">2013-10-11T20:27:55Z</dcterms:modified>
</cp:coreProperties>
</file>