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5B92B6-F27B-4393-BD31-D562182CC322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F00BCF-E050-40BB-AC25-8B4F7EB5A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Памятники истории</a:t>
            </a:r>
            <a:br>
              <a:rPr lang="ru-RU" b="1" dirty="0" smtClean="0"/>
            </a:br>
            <a:r>
              <a:rPr lang="ru-RU" b="1" dirty="0" smtClean="0"/>
              <a:t>России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Михайлово-Архангельская</a:t>
            </a:r>
            <a:r>
              <a:rPr lang="ru-RU" b="1" dirty="0" smtClean="0"/>
              <a:t>  церковь</a:t>
            </a:r>
            <a:endParaRPr lang="ru-RU" b="1" dirty="0"/>
          </a:p>
        </p:txBody>
      </p:sp>
      <p:pic>
        <p:nvPicPr>
          <p:cNvPr id="8194" name="Picture 2" descr="C:\Documents and Settings\Admin\Рабочий стол\церков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714908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1500174"/>
            <a:ext cx="3429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Одно из старейших зданий Читы. Построено в 1776 году на пожертвования горожан. Собор тесно связан с декабристами и их женами. Они часто посещали его по праздникам, здесь  венчались, крестили и хоронили своих детей.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В повседневной жизни </a:t>
            </a:r>
            <a:r>
              <a:rPr lang="ru-RU" sz="2000" b="1" dirty="0" err="1" smtClean="0"/>
              <a:t>читинцы</a:t>
            </a:r>
            <a:r>
              <a:rPr lang="ru-RU" sz="2000" b="1" dirty="0" smtClean="0"/>
              <a:t> называют его Церковь декабристов.</a:t>
            </a:r>
            <a:endParaRPr lang="ru-RU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Дом графини Е.И. Трубецкой</a:t>
            </a:r>
            <a:endParaRPr lang="ru-RU" b="1" dirty="0"/>
          </a:p>
        </p:txBody>
      </p:sp>
      <p:pic>
        <p:nvPicPr>
          <p:cNvPr id="9218" name="Picture 2" descr="C:\Documents and Settings\Admin\Рабочий стол\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305328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1571612"/>
            <a:ext cx="3143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каторге в Петровском Заводе с 1830 по 1839 гг. были 71 декабрист. Здесь же жили 10 жен декабристов. В сохранившемся доме княгини Е.И.Трубецкой создан музей декабристов.</a:t>
            </a:r>
            <a:endParaRPr lang="ru-RU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Московский Кремль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Могила Неизвестного солдата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Мамаев курган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Адмиралтейство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Пискаревское кладбище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Михайлово  - Архангельская церковь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Дом княгини </a:t>
            </a:r>
            <a:r>
              <a:rPr lang="ru-RU" dirty="0" smtClean="0">
                <a:solidFill>
                  <a:schemeClr val="bg1"/>
                </a:solidFill>
              </a:rPr>
              <a:t>Е.И.Трубецкой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Содержание: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Московский Кремль</a:t>
            </a:r>
            <a:endParaRPr lang="ru-RU" b="1" dirty="0"/>
          </a:p>
        </p:txBody>
      </p:sp>
      <p:pic>
        <p:nvPicPr>
          <p:cNvPr id="1026" name="Picture 2" descr="H:\0_59615_2d633aa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143404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8780" y="18668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785926"/>
            <a:ext cx="2643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1656" y="1938326"/>
            <a:ext cx="2643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571612"/>
            <a:ext cx="3786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Грановитая</a:t>
            </a:r>
            <a:r>
              <a:rPr lang="ru-RU" sz="2800" b="1" dirty="0" smtClean="0">
                <a:solidFill>
                  <a:schemeClr val="bg1"/>
                </a:solidFill>
              </a:rPr>
              <a:t> палата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Оружейная палата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Царь-колокол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Царь-пушка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Собор Василия Блаженного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Красная площадь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Благовещенский собор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Памятник Минину и  Пожарскому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гран пал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4071967" cy="35719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орпала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48000"/>
            <a:ext cx="4071966" cy="34528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олоко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3000397" cy="321468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у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4285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собор вас.блаж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1"/>
            <a:ext cx="3786214" cy="35719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инин по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4"/>
            <a:ext cx="4143403" cy="385764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лоща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5"/>
            <a:ext cx="4000528" cy="2911099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благовсоб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Могила Неизвестного солдата</a:t>
            </a:r>
            <a:endParaRPr lang="ru-RU" b="1" dirty="0"/>
          </a:p>
        </p:txBody>
      </p:sp>
      <p:pic>
        <p:nvPicPr>
          <p:cNvPr id="4098" name="Picture 2" descr="H:\3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701" y="1357298"/>
            <a:ext cx="4195613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1357298"/>
            <a:ext cx="3286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декабря 1966 года  в ознаменование 25-летней годовщины разгрома немецких войск под Москвой,  прах неизвестного солдата был перенесен из братской могилы  на 41-м километре Ленинградского шоссе и торжественно захоронен в Александровском саду. 8 мая 1967 года  на месте захоронения открыт мемориальный  архитектурный ансамбль « Могила Неизвестного солдата».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Мамаев курган</a:t>
            </a:r>
            <a:endParaRPr lang="ru-RU" b="1" dirty="0"/>
          </a:p>
        </p:txBody>
      </p:sp>
      <p:pic>
        <p:nvPicPr>
          <p:cNvPr id="5123" name="Picture 3" descr="C:\Documents and Settings\Admin\Рабочий стол\мам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71966" cy="42957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643050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Возвышенность на правом берегу Волги в Центральном районе города Волгограда, где во время Сталинградской битвы происходили ожесточенные бои ( особенно в сентябре 1942 года и в январе 1943 года) продолжительностью 200 дней.</a:t>
            </a:r>
            <a:endParaRPr lang="ru-RU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Адмиралтейство</a:t>
            </a:r>
            <a:endParaRPr lang="ru-RU" b="1" dirty="0"/>
          </a:p>
        </p:txBody>
      </p:sp>
      <p:pic>
        <p:nvPicPr>
          <p:cNvPr id="6146" name="Picture 2" descr="C:\Documents and Settings\Admin\Рабочий стол\адмира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19578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357298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Адмиралтейство в Санкт-Петербурге – один из  известных красивейших  исторических памятников </a:t>
            </a:r>
            <a:r>
              <a:rPr lang="ru-RU" sz="2800" b="1" dirty="0"/>
              <a:t>С</a:t>
            </a:r>
            <a:r>
              <a:rPr lang="ru-RU" sz="2800" b="1" dirty="0" smtClean="0"/>
              <a:t>еверной  столицы. Строительство было начато в 1704 году по чертежам Петра </a:t>
            </a:r>
            <a:r>
              <a:rPr lang="en-US" sz="2800" b="1" dirty="0" smtClean="0"/>
              <a:t> I</a:t>
            </a:r>
            <a:r>
              <a:rPr lang="ru-RU" sz="2800" b="1" dirty="0" smtClean="0"/>
              <a:t> на острове между Невой и Мойкой.</a:t>
            </a:r>
            <a:endParaRPr lang="ru-RU" sz="2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Пискаревское     кладбище</a:t>
            </a:r>
            <a:endParaRPr lang="ru-RU" b="1" dirty="0"/>
          </a:p>
        </p:txBody>
      </p:sp>
      <p:pic>
        <p:nvPicPr>
          <p:cNvPr id="7170" name="Picture 2" descr="C:\Documents and Settings\Admin\Рабочий стол\пискаре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000395" cy="485778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моги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2857519" cy="2786082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1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190874"/>
            <a:ext cx="3571900" cy="3238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248</TotalTime>
  <Words>262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Памятники истории России</vt:lpstr>
      <vt:lpstr>Содержание:</vt:lpstr>
      <vt:lpstr>                 Московский Кремль</vt:lpstr>
      <vt:lpstr>Слайд 4</vt:lpstr>
      <vt:lpstr>Слайд 5</vt:lpstr>
      <vt:lpstr>   Могила Неизвестного солдата</vt:lpstr>
      <vt:lpstr>                 Мамаев курган</vt:lpstr>
      <vt:lpstr>              Адмиралтейство</vt:lpstr>
      <vt:lpstr>        Пискаревское     кладбище</vt:lpstr>
      <vt:lpstr>Михайлово-Архангельская  церковь</vt:lpstr>
      <vt:lpstr>   Дом графини Е.И. Трубецкой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истории России</dc:title>
  <dc:creator>Admin</dc:creator>
  <cp:lastModifiedBy>Admin</cp:lastModifiedBy>
  <cp:revision>26</cp:revision>
  <dcterms:created xsi:type="dcterms:W3CDTF">2012-11-11T04:59:57Z</dcterms:created>
  <dcterms:modified xsi:type="dcterms:W3CDTF">2012-12-25T14:20:14Z</dcterms:modified>
</cp:coreProperties>
</file>