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62" r:id="rId6"/>
    <p:sldId id="261" r:id="rId7"/>
    <p:sldId id="259" r:id="rId8"/>
    <p:sldId id="260" r:id="rId9"/>
    <p:sldId id="25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FB52F-A403-4F68-842C-D9463848AAE9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96BA2-4AE6-414C-BF8E-6EDDF2CBE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2428892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УСТНЫЙ СЧЁТ</a:t>
            </a:r>
            <a:b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7058052" cy="17526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учитель начальных классов Муратова Ольга Витальевна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8272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18. Праздничная свеча сгорает за 20 минут. Одновременно зажгли 10 таких же свечей. Сколько времени они будут гореть?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928802"/>
            <a:ext cx="2786082" cy="78581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б) 200 минут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928802"/>
            <a:ext cx="3857620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20 минут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815018" y="1928802"/>
            <a:ext cx="2757510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2 минуты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643182"/>
            <a:ext cx="914400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19.</a:t>
            </a:r>
            <a:r>
              <a:rPr kumimoji="0" lang="ru-RU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осчитайте  сколько на рисунке четырёхугольников, треугольников?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28596" y="4286256"/>
            <a:ext cx="2786082" cy="25717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2294887">
            <a:off x="1334393" y="4668071"/>
            <a:ext cx="2373960" cy="17723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4"/>
            <a:endCxn id="8" idx="3"/>
          </p:cNvCxnSpPr>
          <p:nvPr/>
        </p:nvCxnSpPr>
        <p:spPr>
          <a:xfrm rot="16200000" flipH="1">
            <a:off x="516160" y="5552524"/>
            <a:ext cx="2607496" cy="3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ый треугольник 11"/>
          <p:cNvSpPr/>
          <p:nvPr/>
        </p:nvSpPr>
        <p:spPr>
          <a:xfrm>
            <a:off x="1857356" y="4357694"/>
            <a:ext cx="1357322" cy="250030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3286116" y="3857628"/>
            <a:ext cx="4500594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2 четырёхугольника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5286348" y="4714884"/>
            <a:ext cx="385765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4 треугольника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643306" y="6072182"/>
            <a:ext cx="371477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i="1" noProof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Мо-лод-цы</a:t>
            </a:r>
            <a:r>
              <a:rPr lang="ru-RU" sz="4000" b="1" i="1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2" grpId="0" animBg="1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5784" y="-214338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Сумма чисел 2, …, 7 равна 15. Какое число нужно записать в рамке?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1971660" cy="785817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6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86116" y="1928802"/>
            <a:ext cx="1971660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000760" y="1928802"/>
            <a:ext cx="1971660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7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2844" y="2714620"/>
            <a:ext cx="9144000" cy="1868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Длина ломаной 6см. Из скольких звеньев состоит эта ломаная, если длина каждого звена 2 см?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072198" y="4786322"/>
            <a:ext cx="1971660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3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500430" y="4857760"/>
            <a:ext cx="1971660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4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57224" y="4857760"/>
            <a:ext cx="1971660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2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357422" y="5929330"/>
            <a:ext cx="4357718" cy="78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Хорошо!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286908" cy="229710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Свете, чтобы купить блокнот, не хватает 2 рублей. Сколько денег у Светы, если блокнот стоит 20 рублей?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43182"/>
            <a:ext cx="3000364" cy="55402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18 р.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643174" y="5572140"/>
            <a:ext cx="220502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9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5500702"/>
            <a:ext cx="192879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6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643570" y="5572140"/>
            <a:ext cx="164307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8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786182" y="2571744"/>
            <a:ext cx="3571900" cy="928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Правильно!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928926" y="2643182"/>
            <a:ext cx="2428892" cy="5540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19 р.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286380" y="2643182"/>
            <a:ext cx="3000364" cy="5540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17 р.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142908" y="3357562"/>
            <a:ext cx="9286908" cy="2071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Около школы строят 15этажный дом. Уже построили 6 этажей. Сколько этажей</a:t>
            </a:r>
            <a:r>
              <a:rPr kumimoji="0" lang="ru-RU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ещё предстоит построить?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  <p:bldP spid="6" grpId="0"/>
      <p:bldP spid="6" grpId="1"/>
      <p:bldP spid="7" grpId="0" build="allAtOnce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9001188" cy="2143140"/>
          </a:xfrm>
        </p:spPr>
        <p:txBody>
          <a:bodyPr>
            <a:normAutofit/>
          </a:bodyPr>
          <a:lstStyle/>
          <a:p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5. Юра, Коля и Ваня играли в футбол. Пришли ещё 8 ребят. Сколько детей стали играть в футбол?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2214554"/>
            <a:ext cx="2357454" cy="785818"/>
          </a:xfrm>
        </p:spPr>
        <p:txBody>
          <a:bodyPr/>
          <a:lstStyle/>
          <a:p>
            <a:pPr algn="ctr"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б) 11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357290" y="2214554"/>
            <a:ext cx="154303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10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715140" y="2214554"/>
            <a:ext cx="171451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12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20" y="3143248"/>
            <a:ext cx="9001188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Уменьшаемое 13, разность</a:t>
            </a:r>
            <a:r>
              <a:rPr kumimoji="0" lang="ru-RU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5. Чему равно вычитаемое?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786578" y="4643446"/>
            <a:ext cx="171451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7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000496" y="4643446"/>
            <a:ext cx="171451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8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357290" y="4714884"/>
            <a:ext cx="171451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6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643174" y="5715016"/>
            <a:ext cx="4357718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7. Ксюша гостила у бабушки неделю и 2 дня. Сколько всего дней гостила Ксюша?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28802"/>
            <a:ext cx="1785918" cy="64294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10 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5008" y="1928802"/>
            <a:ext cx="178591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9 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1928802"/>
            <a:ext cx="178591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7 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2786058"/>
            <a:ext cx="8229600" cy="1868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Вова поймал 6 карасей</a:t>
            </a:r>
            <a:r>
              <a:rPr kumimoji="0" lang="ru-RU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 12 окуней. На сколько больше окуней, чем карасей поймал Вова?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4643446"/>
            <a:ext cx="342902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12+6=18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(р.)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786314" y="4643446"/>
            <a:ext cx="378621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12-6=6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(р.)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643174" y="5929282"/>
            <a:ext cx="3286116" cy="928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Здорово!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10" grpId="0"/>
      <p:bldP spid="10" grpId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50017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9. Найди правильную запись: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Сумму чисел 8 и 6 уменьшили на 7. 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3328982" cy="78581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(8+6)+7=21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488" y="1428736"/>
            <a:ext cx="332898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(8-6)+7=9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643538" y="1428736"/>
            <a:ext cx="3714808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(8+6)-7=7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2844" y="2500306"/>
            <a:ext cx="9001156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10. Какое из выражений является разностью?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57158" y="3500438"/>
            <a:ext cx="332898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11-4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143240" y="3500438"/>
            <a:ext cx="332898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9+7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000760" y="3500438"/>
            <a:ext cx="2828916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8+6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786182" y="3429000"/>
            <a:ext cx="4857784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i="1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4357694"/>
            <a:ext cx="9001156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11. Одно из слагаемых равно</a:t>
            </a:r>
            <a:r>
              <a:rPr kumimoji="0" lang="ru-RU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6. Сумма равна 13. Тогда другое слагаемое равно: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785786" y="5572140"/>
            <a:ext cx="171451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) 7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3214678" y="5572140"/>
            <a:ext cx="171451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5643570" y="5572140"/>
            <a:ext cx="171451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noProof="0" dirty="0" smtClean="0">
                <a:latin typeface="Times New Roman" pitchFamily="18" charset="0"/>
                <a:cs typeface="Times New Roman" pitchFamily="18" charset="0"/>
              </a:rPr>
              <a:t>в) 5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14346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93991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12. Первый отрезок равен 1дм, второй отрезок равен 5см. Вместе эти два отрезка составляют: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357430"/>
            <a:ext cx="2328850" cy="714379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15 дм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786182" y="2357430"/>
            <a:ext cx="2328850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15 см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500826" y="2357430"/>
            <a:ext cx="2328850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15 мм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928934"/>
            <a:ext cx="8929718" cy="193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13. В каком числе не хватает 2 единиц</a:t>
            </a:r>
            <a:r>
              <a:rPr kumimoji="0" lang="ru-RU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до 2 десятков?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85786" y="4714884"/>
            <a:ext cx="1428760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17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786182" y="4714884"/>
            <a:ext cx="1571636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16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500826" y="4714884"/>
            <a:ext cx="2328850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18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357422" y="5643578"/>
            <a:ext cx="414340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Точно!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42876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14. Ученики посадили возле школы 7 берёз, а лип на 5 больше, чем берёз. Сколько лип посадили ребята?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85926"/>
            <a:ext cx="2543164" cy="714379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7-5=2 (д.)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857752" y="1714488"/>
            <a:ext cx="4286248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7+5=12 (д.)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572264" y="4071942"/>
            <a:ext cx="1357322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11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071934" y="4143380"/>
            <a:ext cx="2543164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10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85720" y="2571744"/>
            <a:ext cx="9001188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15. В кабинете было 12 компьютеров. Поставили ещё 3</a:t>
            </a:r>
            <a:r>
              <a:rPr kumimoji="0" lang="ru-RU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новых компьютера, а 5 старых убрали. Сколько компьютеров в классе?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714480" y="4071942"/>
            <a:ext cx="1285884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9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928794" y="5500702"/>
            <a:ext cx="4857784" cy="714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Молодцы!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6" grpId="1"/>
      <p:bldP spid="7" grpId="0"/>
      <p:bldP spid="7" grpId="1"/>
      <p:bldP spid="8" grpId="0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Рабочий стол\МУРАТОВА\шаблоны для презентаций\126 фоны для презентаций\фон планиметр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6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16.Тамаре 11 лет, она на 2 года старше своего брата Сергея. Сколько лет Сергею?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2900354" cy="71438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а) 8 лет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857884" y="1571612"/>
            <a:ext cx="290035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13 лет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14678" y="1571612"/>
            <a:ext cx="290035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9 лет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285992"/>
            <a:ext cx="9144000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17. В озере плавали 8 лебедей и 6 уток. Через некоторое время улетели 4 утки и столько же лебедей. Сколько лебедей осталось плавать?</a:t>
            </a:r>
            <a:endParaRPr kumimoji="0" lang="ru-RU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4143380"/>
            <a:ext cx="290035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10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929322" y="4143380"/>
            <a:ext cx="290035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6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86116" y="4143380"/>
            <a:ext cx="290035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4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928794" y="5500702"/>
            <a:ext cx="4857784" cy="714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Правильно!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565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УСТНЫЙ СЧЁТ 2 класс</vt:lpstr>
      <vt:lpstr>1. Сумма чисел 2, …, 7 равна 15. Какое число нужно записать в рамке?</vt:lpstr>
      <vt:lpstr>3. Свете, чтобы купить блокнот, не хватает 2 рублей. Сколько денег у Светы, если блокнот стоит 20 рублей?</vt:lpstr>
      <vt:lpstr>5. Юра, Коля и Ваня играли в футбол. Пришли ещё 8 ребят. Сколько детей стали играть в футбол?</vt:lpstr>
      <vt:lpstr>7. Ксюша гостила у бабушки неделю и 2 дня. Сколько всего дней гостила Ксюша?</vt:lpstr>
      <vt:lpstr>9. Найди правильную запись: Сумму чисел 8 и 6 уменьшили на 7. </vt:lpstr>
      <vt:lpstr>12. Первый отрезок равен 1дм, второй отрезок равен 5см. Вместе эти два отрезка составляют:</vt:lpstr>
      <vt:lpstr>14. Ученики посадили возле школы 7 берёз, а лип на 5 больше, чем берёз. Сколько лип посадили ребята?</vt:lpstr>
      <vt:lpstr>16.Тамаре 11 лет, она на 2 года старше своего брата Сергея. Сколько лет Сергею?</vt:lpstr>
      <vt:lpstr>18. Праздничная свеча сгорает за 20 минут. Одновременно зажгли 10 таких же свечей. Сколько времени они будут гореть?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 2 класс</dc:title>
  <cp:lastModifiedBy>Admin</cp:lastModifiedBy>
  <cp:revision>21</cp:revision>
  <dcterms:modified xsi:type="dcterms:W3CDTF">2014-06-01T19:49:20Z</dcterms:modified>
</cp:coreProperties>
</file>