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2428892"/>
          </a:xfrm>
        </p:spPr>
        <p:txBody>
          <a:bodyPr>
            <a:normAutofit/>
          </a:bodyPr>
          <a:lstStyle/>
          <a:p>
            <a:r>
              <a:rPr lang="ru-RU" sz="7200" b="1" i="1" dirty="0" smtClean="0"/>
              <a:t>УСТНЫЙ СЧЁТ</a:t>
            </a:r>
            <a:br>
              <a:rPr lang="ru-RU" sz="7200" b="1" i="1" dirty="0" smtClean="0"/>
            </a:br>
            <a:r>
              <a:rPr lang="ru-RU" sz="7200" b="1" i="1" dirty="0" smtClean="0"/>
              <a:t>2 класс</a:t>
            </a:r>
            <a:endParaRPr lang="ru-RU" sz="7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4929198"/>
            <a:ext cx="6400800" cy="132875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 учитель начальных классов Муратова Ольга Витальевна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15. На какие геометрические фигуры похожи кроны растений?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demiart.ru/forum/uploads/post-13689-1161357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714488"/>
            <a:ext cx="1857388" cy="3120412"/>
          </a:xfrm>
          <a:prstGeom prst="rect">
            <a:avLst/>
          </a:prstGeom>
          <a:noFill/>
        </p:spPr>
      </p:pic>
      <p:pic>
        <p:nvPicPr>
          <p:cNvPr id="1028" name="Picture 4" descr="http://www.uzhniy.ru/upload/catalog/hvoya/Thuja-Golden-Glob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714488"/>
            <a:ext cx="2214578" cy="2214578"/>
          </a:xfrm>
          <a:prstGeom prst="rect">
            <a:avLst/>
          </a:prstGeom>
          <a:noFill/>
        </p:spPr>
      </p:pic>
      <p:pic>
        <p:nvPicPr>
          <p:cNvPr id="1038" name="Picture 14" descr="http://900igr.net/datas/tsvet-i-forma/Figury-6.files/0025-025-Pirami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5214950"/>
            <a:ext cx="1595448" cy="1196586"/>
          </a:xfrm>
          <a:prstGeom prst="rect">
            <a:avLst/>
          </a:prstGeom>
          <a:noFill/>
        </p:spPr>
      </p:pic>
      <p:pic>
        <p:nvPicPr>
          <p:cNvPr id="1040" name="Picture 16" descr="&amp;TScy;&amp;icy;&amp;lcy;&amp;icy;&amp;ncy;&amp;dcy;&amp;rcy;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32" y="5143512"/>
            <a:ext cx="1643074" cy="1232306"/>
          </a:xfrm>
          <a:prstGeom prst="rect">
            <a:avLst/>
          </a:prstGeom>
          <a:noFill/>
        </p:spPr>
      </p:pic>
      <p:pic>
        <p:nvPicPr>
          <p:cNvPr id="1042" name="Picture 18" descr="&amp;SHcy;&amp;acy;&amp;r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5286388"/>
            <a:ext cx="1428760" cy="1071570"/>
          </a:xfrm>
          <a:prstGeom prst="rect">
            <a:avLst/>
          </a:prstGeom>
          <a:noFill/>
        </p:spPr>
      </p:pic>
      <p:pic>
        <p:nvPicPr>
          <p:cNvPr id="1044" name="Picture 20" descr="&amp;Pcy;&amp;acy;&amp;rcy;&amp;acy;&amp;lcy;&amp;lcy;&amp;iecy;&amp;lcy;&amp;iecy;&amp;pcy;&amp;icy;&amp;pcy;&amp;iecy;&amp;dcy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6" y="5143512"/>
            <a:ext cx="1928826" cy="1257272"/>
          </a:xfrm>
          <a:prstGeom prst="rect">
            <a:avLst/>
          </a:prstGeom>
          <a:noFill/>
        </p:spPr>
      </p:pic>
      <p:pic>
        <p:nvPicPr>
          <p:cNvPr id="1046" name="Picture 22" descr="&amp;Kcy;&amp;ocy;&amp;ncy;&amp;ucy;&amp;scy;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00892" y="5143512"/>
            <a:ext cx="1643074" cy="1219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43 -0.07801 C -0.26736 -0.13287 -0.43212 -0.1875 -0.49809 -0.20949 " pathEditMode="relative" ptsTypes="aA">
                                      <p:cBhvr>
                                        <p:cTn id="6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65 -0.04953 C 0.31927 -0.11736 0.53906 -0.18495 0.62725 -0.2122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В какой строке записан отрезок натурального ряда?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71472" y="2214554"/>
            <a:ext cx="478634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 7, 8, 9, 10, 11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0" y="2214554"/>
            <a:ext cx="385765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0, 3, 6, 4, 1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714612" y="2714620"/>
            <a:ext cx="385765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5, 4, 7, 9, 10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3357562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Разность чисел 14 и 6 равна: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857620" y="4643446"/>
            <a:ext cx="135732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857224" y="4572008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20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072198" y="4572008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9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allAtOnce"/>
      <p:bldP spid="6" grpId="0"/>
      <p:bldP spid="7" grpId="0"/>
      <p:bldP spid="8" grpId="0"/>
      <p:bldP spid="9" grpId="0" build="allAtOnce"/>
      <p:bldP spid="9" grpId="1" build="allAtOnce"/>
      <p:bldP spid="10" grpId="0"/>
      <p:bldP spid="10" grpId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Сумма чисел 7 и 8  равна: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71538" y="1714488"/>
            <a:ext cx="157163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 15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643306" y="1714488"/>
            <a:ext cx="171451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13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072198" y="1714488"/>
            <a:ext cx="1785950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3214686"/>
            <a:ext cx="82296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Уменьшаемое 12, вычитаемое 5, разность равна: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786182" y="5143512"/>
            <a:ext cx="135732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17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857224" y="5072074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6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072198" y="5072074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7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 9 увеличить на 6, получится: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85786" y="1714488"/>
            <a:ext cx="1928826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 15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143240" y="1714488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3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857884" y="1714488"/>
            <a:ext cx="200026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16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2928934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6</a:t>
            </a: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Число 14 можно представить в виде суммы: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143240" y="4572008"/>
            <a:ext cx="235745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6 и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857224" y="4572008"/>
            <a:ext cx="207170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7 и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072198" y="4572008"/>
            <a:ext cx="185738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3 и 9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7" grpId="0"/>
      <p:bldP spid="8" grpId="0"/>
      <p:bldP spid="9" grpId="0" build="allAtOnce"/>
      <p:bldP spid="9" grpId="1" build="allAtOnce"/>
      <p:bldP spid="10" grpId="0"/>
      <p:bldP spid="10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511288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7. Число 6 можно получить из разности чисел: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14348" y="2214554"/>
            <a:ext cx="2428892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 12 и 5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143240" y="2214554"/>
            <a:ext cx="271464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14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715008" y="2214554"/>
            <a:ext cx="2000264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 и 4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3143248"/>
            <a:ext cx="8229600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В выражении 14-6=8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число 14 это: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500562" y="4500570"/>
            <a:ext cx="364333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вычитаемое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00034" y="4500570"/>
            <a:ext cx="364333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разность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928794" y="5214950"/>
            <a:ext cx="4929222" cy="571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уменьшаемое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9. Сколько дм и см в отрезке длиной 16 см: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3857652" cy="69689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1дм 6см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143240" y="1928802"/>
            <a:ext cx="254316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6дм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857884" y="1928802"/>
            <a:ext cx="254316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1дм 7см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3143248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10</a:t>
            </a: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Какова длина ломаной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 3-х звеньев,</a:t>
            </a:r>
            <a:r>
              <a:rPr kumimoji="0" lang="ru-RU" sz="44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если их длины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6см, 5см, 4см: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71472" y="5500702"/>
            <a:ext cx="2857520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а) 15см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428992" y="5429264"/>
            <a:ext cx="2286016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215074" y="5429264"/>
            <a:ext cx="2143140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16см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build="p"/>
      <p:bldP spid="8" grpId="1" build="allAtOnce"/>
      <p:bldP spid="9" grpId="0"/>
      <p:bldP spid="9" grpId="1"/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92909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11. Отметь правильное решение задачи: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Юра собрал 7 рыжиков, а лисичек на 6 больше. Сколько лисичек собрал Юра?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4500570"/>
            <a:ext cx="3857652" cy="69689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7+6=13 (г.)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500166" y="4500570"/>
            <a:ext cx="254316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7-6=1 (г.)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392909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12. Отметь правильное решение задачи: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Ваня вскопал 8 грядок, а Петя 6.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Сколько всего грядок вскопали ребята?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5000636"/>
            <a:ext cx="3857652" cy="69689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8+6=14 (г.)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500166" y="5000636"/>
            <a:ext cx="254316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8-6=2 (г.)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15370" cy="185738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13. У Иры столько же кукол, сколько у Юли. У Юли 7 кукол. Сколько кукол у обеих девочек?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2643182"/>
            <a:ext cx="1643074" cy="69689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14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357290" y="2643182"/>
            <a:ext cx="164307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7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929322" y="2571744"/>
            <a:ext cx="164307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10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7158" y="3429000"/>
            <a:ext cx="8372476" cy="17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14. Миша прочитал 10 страниц. Ему осталось прочитать ещё 8 страниц. Сколько </a:t>
            </a:r>
            <a:r>
              <a:rPr lang="ru-RU" sz="4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всего </a:t>
            </a: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страниц в книге?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142976" y="5500702"/>
            <a:ext cx="164307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noProof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17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3714744" y="5500702"/>
            <a:ext cx="164307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2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6429388" y="5500702"/>
            <a:ext cx="1643074" cy="696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 18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8" grpId="1"/>
      <p:bldP spid="9" grpId="0"/>
      <p:bldP spid="9" grpId="1"/>
      <p:bldP spid="10" grpId="0"/>
      <p:bldP spid="10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354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УСТНЫЙ СЧЁТ 2 класс</vt:lpstr>
      <vt:lpstr>1. В какой строке записан отрезок натурального ряда?</vt:lpstr>
      <vt:lpstr>3. Сумма чисел 7 и 8  равна:</vt:lpstr>
      <vt:lpstr>5. 9 увеличить на 6, получится:</vt:lpstr>
      <vt:lpstr>7. Число 6 можно получить из разности чисел:</vt:lpstr>
      <vt:lpstr>9. Сколько дм и см в отрезке длиной 16 см:</vt:lpstr>
      <vt:lpstr>11. Отметь правильное решение задачи: Юра собрал 7 рыжиков, а лисичек на 6 больше. Сколько лисичек собрал Юра? </vt:lpstr>
      <vt:lpstr>12. Отметь правильное решение задачи: Ваня вскопал 8 грядок, а Петя 6.  Сколько всего грядок вскопали ребята?</vt:lpstr>
      <vt:lpstr>13. У Иры столько же кукол, сколько у Юли. У Юли 7 кукол. Сколько кукол у обеих девочек?</vt:lpstr>
      <vt:lpstr>15. На какие геометрические фигуры похожи кроны растений?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 2 класс</dc:title>
  <cp:lastModifiedBy>Admin</cp:lastModifiedBy>
  <cp:revision>19</cp:revision>
  <dcterms:modified xsi:type="dcterms:W3CDTF">2014-06-01T08:24:53Z</dcterms:modified>
</cp:coreProperties>
</file>