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7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1470025"/>
          </a:xfrm>
        </p:spPr>
        <p:txBody>
          <a:bodyPr>
            <a:normAutofit/>
          </a:bodyPr>
          <a:lstStyle/>
          <a:p>
            <a:r>
              <a:rPr lang="ru-RU" sz="6600" b="1" dirty="0" smtClean="0"/>
              <a:t>УСТНЫЙ СЧЁТ</a:t>
            </a:r>
            <a:endParaRPr lang="ru-RU" sz="6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4714884"/>
            <a:ext cx="6400800" cy="1328750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Автор учитель начальных классов 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Муратова Ольга Витальевна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428860" y="2285992"/>
            <a:ext cx="40005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 класс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229600" cy="1500198"/>
          </a:xfrm>
        </p:spPr>
        <p:txBody>
          <a:bodyPr>
            <a:normAutofit/>
          </a:bodyPr>
          <a:lstStyle/>
          <a:p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1. В какой строке записан отрезок натурального ряда?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71736" y="2928934"/>
            <a:ext cx="4429156" cy="50006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а)  1, 3, 8, 6, 4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2571736" y="3643314"/>
            <a:ext cx="4429156" cy="50006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5, 6, 7, 8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2571736" y="4286256"/>
            <a:ext cx="4429156" cy="50006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 9, 8, 3, 2, 0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000132"/>
          </a:xfrm>
        </p:spPr>
        <p:txBody>
          <a:bodyPr>
            <a:norm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2. Разность чисел 12 и 6 равна: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2214554"/>
            <a:ext cx="1071570" cy="5715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а) 4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714744" y="2214554"/>
            <a:ext cx="1071570" cy="571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20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5500694" y="2214554"/>
            <a:ext cx="1428760" cy="571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6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28596" y="3357562"/>
            <a:ext cx="8229600" cy="10001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3</a:t>
            </a:r>
            <a:r>
              <a:rPr kumimoji="0" lang="ru-RU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Сумма чисел 5 и 6 равна: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1785918" y="4500570"/>
            <a:ext cx="1428760" cy="571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noProof="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11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3857620" y="4500570"/>
            <a:ext cx="1071570" cy="571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12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5643570" y="4500570"/>
            <a:ext cx="1071570" cy="571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noProof="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13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  <p:bldP spid="8" grpId="0" build="allAtOnce"/>
      <p:bldP spid="9" grpId="0" build="p"/>
      <p:bldP spid="9" grpId="1" build="allAtOnce"/>
      <p:bldP spid="10" grpId="0"/>
      <p:bldP spid="1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5984" y="2643182"/>
            <a:ext cx="928694" cy="642942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а) 7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 noGrp="1"/>
          </p:cNvSpPr>
          <p:nvPr>
            <p:ph type="title"/>
          </p:nvPr>
        </p:nvSpPr>
        <p:spPr>
          <a:xfrm>
            <a:off x="500034" y="1071546"/>
            <a:ext cx="8229600" cy="13573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i="1" noProof="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kumimoji="0" lang="ru-RU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Уменьшаемое 13, вычитаемое 5, разность равна: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4000496" y="2643182"/>
            <a:ext cx="1357322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8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5715008" y="2643182"/>
            <a:ext cx="1285884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18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500034" y="3500438"/>
            <a:ext cx="8229600" cy="10001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5</a:t>
            </a:r>
            <a:r>
              <a:rPr kumimoji="0" lang="ru-RU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7 увеличить на 8 получится: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1928794" y="4500570"/>
            <a:ext cx="1571636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noProof="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13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4000496" y="4500570"/>
            <a:ext cx="1214446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15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5857884" y="4500570"/>
            <a:ext cx="1285884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noProof="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1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8" grpId="0"/>
      <p:bldP spid="9" grpId="0"/>
      <p:bldP spid="10" grpId="0"/>
      <p:bldP spid="10" grpId="1"/>
      <p:bldP spid="11" grpId="0" build="p"/>
      <p:bldP spid="11" grpId="1" build="allAtOnce"/>
      <p:bldP spid="12" grpId="0" build="p"/>
      <p:bldP spid="12" grpId="1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2643182"/>
            <a:ext cx="1714512" cy="642942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а)  8 и 7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 noGrp="1"/>
          </p:cNvSpPr>
          <p:nvPr>
            <p:ph type="title"/>
          </p:nvPr>
        </p:nvSpPr>
        <p:spPr>
          <a:xfrm>
            <a:off x="500034" y="1071546"/>
            <a:ext cx="8229600" cy="13573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kumimoji="0" lang="ru-RU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Число 13 можно представить </a:t>
            </a:r>
            <a:br>
              <a:rPr kumimoji="0" lang="ru-RU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 виде суммы: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3428992" y="2643182"/>
            <a:ext cx="2357454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9 и 4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5715008" y="2643182"/>
            <a:ext cx="1714512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6 и 8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500034" y="3571876"/>
            <a:ext cx="8229600" cy="10001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i="1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7</a:t>
            </a:r>
            <a:r>
              <a:rPr kumimoji="0" lang="ru-RU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Число 5 можно получить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из разности чисел: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3143240" y="4714884"/>
            <a:ext cx="2857520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11</a:t>
            </a:r>
            <a:r>
              <a:rPr kumimoji="0" lang="ru-RU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 6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785786" y="4714884"/>
            <a:ext cx="2357454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noProof="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9 и 3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6143636" y="4714884"/>
            <a:ext cx="1785950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noProof="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12 и 8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8" grpId="0"/>
      <p:bldP spid="9" grpId="0"/>
      <p:bldP spid="10" grpId="0"/>
      <p:bldP spid="10" grpId="1"/>
      <p:bldP spid="11" grpId="0" build="p"/>
      <p:bldP spid="11" grpId="1" build="allAtOnce"/>
      <p:bldP spid="12" grpId="0" build="p"/>
      <p:bldP spid="12" grpI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428760"/>
          </a:xfrm>
        </p:spPr>
        <p:txBody>
          <a:bodyPr>
            <a:normAutofit/>
          </a:bodyPr>
          <a:lstStyle/>
          <a:p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8. Сколько дм и см </a:t>
            </a:r>
            <a:br>
              <a:rPr lang="ru-RU" sz="4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в отрезке длиной 14 см: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4286256"/>
            <a:ext cx="4643470" cy="50006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а)  уменьшаемое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214942" y="2143116"/>
            <a:ext cx="2928958" cy="50006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 </a:t>
            </a:r>
            <a:r>
              <a:rPr lang="ru-RU" sz="3200" b="1" noProof="0" dirty="0" smtClean="0">
                <a:latin typeface="Times New Roman" pitchFamily="18" charset="0"/>
                <a:cs typeface="Times New Roman" pitchFamily="18" charset="0"/>
              </a:rPr>
              <a:t>1см 4дм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2500298" y="2500306"/>
            <a:ext cx="4429156" cy="50006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 1дм</a:t>
            </a:r>
            <a:r>
              <a:rPr kumimoji="0" lang="ru-RU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4см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28596" y="3429000"/>
            <a:ext cx="8229600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9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В выражении 16-9=7</a:t>
            </a:r>
            <a:r>
              <a:rPr kumimoji="0" lang="ru-RU" sz="40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число 9 это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ru-RU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928662" y="2143116"/>
            <a:ext cx="3429024" cy="50006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а)  1дм 3см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1000100" y="4786322"/>
            <a:ext cx="4286280" cy="50006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noProof="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 вычитаемое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1000100" y="5286388"/>
            <a:ext cx="3786214" cy="50006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 разность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5" grpId="0"/>
      <p:bldP spid="6" grpId="0"/>
      <p:bldP spid="7" grpId="0"/>
      <p:bldP spid="8" grpId="0" build="p"/>
      <p:bldP spid="9" grpId="0" build="allAtOnce"/>
      <p:bldP spid="10" grpId="0"/>
      <p:bldP spid="1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3000396"/>
          </a:xfrm>
        </p:spPr>
        <p:txBody>
          <a:bodyPr>
            <a:normAutofit/>
          </a:bodyPr>
          <a:lstStyle/>
          <a:p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Отметьте правильное </a:t>
            </a:r>
            <a:br>
              <a:rPr lang="ru-RU" sz="3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решение задачи: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В клетке сидели 5 белых кроликов, а серых на 10 больше. Сколько серых кроликов сидело в клетке?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1428728" y="3429000"/>
            <a:ext cx="4500594" cy="7143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а) 5+10=15 (к.)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s://encrypted-tbn2.gstatic.com/images?q=tbn:ANd9GcR9wyLmsnbut7uUUWhtsV4aifep68UE-KUK6lgv2BYJ7PW6a3v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4214818"/>
            <a:ext cx="3143240" cy="2185079"/>
          </a:xfrm>
          <a:prstGeom prst="rect">
            <a:avLst/>
          </a:prstGeom>
          <a:noFill/>
        </p:spPr>
      </p:pic>
      <p:sp>
        <p:nvSpPr>
          <p:cNvPr id="2052" name="AutoShape 4" descr="data:image/jpeg;base64,/9j/4AAQSkZJRgABAQAAAQABAAD/2wCEAAkGBxQTEhUUExQWFhQWGBobGBgXGBgdHBoaGBgcHhkYHRgcHCgiHRslHBgXITEhJSkrLi4uHB8zODMsNygtLisBCgoKDg0OGhAQGywkHCQsLCwsLywsLCwsLCwsLCwsLCwsLCwsLCwsLCwsLCwsLCwsLCwsLCwsLCwsLCwsLCwsLP/AABEIAMQBAQMBIgACEQEDEQH/xAAbAAACAgMBAAAAAAAAAAAAAAADBAIFAAEGB//EAEUQAAECBAMFBgQEBAMGBwEAAAECEQADITEEEkEFUWFxgRMikaGx8AYywdFCUuHxFGJyghUjkkNTY6Ky0hYzg5PC0+IH/8QAGQEAAwEBAQAAAAAAAAAAAAAAAQIDAAQF/8QAKREAAgICAgEDAwQDAAAAAAAAAAECEQMhEjFBIjJRBBNhcYHR8DNCkf/aAAwDAQACEQMRAD8A5HsYDNlxdGSH5gVhfFgBYpZnpHj2esUqz3m1brGtYscRJBW7dTdjGSsKCDvB9/aGswmlAoffhG8QplFgADpwhoyg7e7fdonOlAipsSLXjWailWrhESdx0h2fh2Z/L3ygK5DaQ1gFQKuamIqRDYkPX35Ri8ObA3g2GhKUhjUUO6CrkJYF/vBTLIiaJNUvRJ5Vg8gVQCZLcECuVn319+Uaw6CxETx8jItKkOygQfUfWJYd6191gvoVdjGHT3Ve90SWnj7IjeG/FyHpBgi3T6xDyX8FNtEKbu63HvSKpDgs3jpHQYuU8UcxBzqHG8dWGWqOXNF3YaWCaw1KVv8ASAy0sIK8CTGjEkqtY2gV+8bQmCJTWJ2VSNlmiSE742lMFSmEsYglD3g6JVCY3QQUqfwhWwgUIrWCJRXxicmJoD1LAAFybJG8mNt6N4tkSm0FVL7oPFvL9oTlz1ziEyQyTdaqZhwGgiyVLCUBIcsbni32hpw4pWJjyKTaQEilo0kQdVoiIjZUG59mNQXoPARkYA4ZPec++sQxaK76awdSMrioY2MFnIJApo/vzhyQi1XoKUf1jUgVc2avjSDy0gXF7DrWvNoJLkDKaEEE6aCvpBMLGSxdn7ze+kTl4QEqcGDTEFgQe6bvQ+6wfD0Jarjr7aMaypxsigPGATcO1eD0/aLPaMkAZnL2YWvrC8pGYabtYNmECkkO3HQ3jSkUo2tIcXKZgNQ3UViEuXUE2tTfGsxVLD742ZZZJpSkPdm2Ys4096wMJdJO6DZgWIIpT3+0ARLrEpqoGmcHAFxDIFj+FTU8QPSCJR3a6NXrEMKo3agT9YIVBKVEmiUknd3VP6RN+4pehPGLSkAkt73axRmfmUSE3s+u+x5eMWuzsCvErzrDIHyjcNP36RdyMEhAqBZ6+FkkP1jqjFQW+zjnOU36ejl5eFnfkTdqg3Gl4yZKmpLGWOhP1p5x2glo5pO+nMCJDZyS1WA/SC5x+DRjP5OOlF9COYgoFYttu4YJS6dCPfCm68V8yUUqIN6eBsfAxGSXaOjHJvTNCsFQIgkQdIiTKm0oiYQI2mLLA7MzkFRYGwFzGjFydIEpKKti+zMCqYoJFtToIFtbAnNlzNKT+Efi4km+tPWOzwODCEqCe6GLqN9LeMcvtTKVvcPQF/v5x0xioK/JyTm8joAFnLZhpGLtEFVEEIo0cs5cmdeOCiiLUjbRMW6xuEKEWO6MjHMZGBRbTpOdNwCRUW4/fxhnCyklBS4pUPu4xVuQxJPgPU6PDTkSyylE/wBrUIcM8UINGll2YWqCLHVvp4QWTPY/MLF6m3LdaNYbKqjE5g1CKE31bd5cY2MCgPQ2qT1DN0jABTsfLCWBrWg03fSkDk4qWApQVput1jcvAoDkJUTuaHZclOUkCrDcLcG5b4Jit2hPSbBwcqgTuIb6QvKBKTR/06cossTlASnL3m1bmWYWqYXwc1gR3bj8VqUpzjBK/OygXNS5hhCe6qtQXFrXfyjJrBRU4IH7adI2nHKzBwAlmtqzZrRjWJZlElrGpJoz3bTWNlASlSFAg0IOj5m9IOcQQoOWYEEVq+tm9iNDEHIlkksCD3b+3hjWV6hlo2ldfCAJA+ZtPSG5k7MTmvxIHkIFgAMxTQ8oILGdmoduKf1iG25P+WoPUqSKagrTSH9nodSOo/5RGttYd5KjuKDYUZYc8aCEj/kQ8vYx6RhRlYDKUtVq3bUX9tCuIkKrc7nrwEWGBUAwNS1aE+PsdYbmyRUX0HX28Xmc2M5hUxWkHlY7LT2YbnYMC0I4qW0SstRrFzQRUOOF7b4FtEBaJc78wKS38rEcrt/bC82YbbosRh1HBgMDlWCDuBC/OjdIbwBe5FRLTBZYhlOAISDRzVucG2bgjMWEbzXlEu3SLNpbY3sPABQMxfypam99aaXjotn4Z1JUdGtYE6XpU+kHGEAKQkHKwHIcW5nrDsiQwSkBgz7qAP4898dkYqKo4ZzcnbEcZ8lQz1Z7jj+nG8cVtKcVTNGFPflHW/EGJASobuvIcI4xdw+p/WJZZaorgjbsYIYcYksUjSqDnE1UEcZ2mjaMUYIUUEaIjGAtGRPLGo1gotp0ogBhev4vVq0jclRYkguD/wAT6QafKURYaM54cvWMw8o5FBq/rwhyIrKPR9708YKVpbc5Yv74wzKkKFN4vWkSTKIzA1Brv568oNmYnlWlxRw/Xo0BwwUp/T6juw6UqzPetGHCNYOQStyB4V3xjCzPke4Lfh00tx8oWUMqluVDvWBPqAItMWCCSyQx/KC7HXyjUuVnukBdKZeP15wbAVaEhQJdYPNfozRBOFAuXBdqr/aLHHYcVYAUr3AC7wqnD0S4pUFkg/fdGsxX4uSHaqhwzsOBOvhAE4YAOUh/6VeDw+rDpcvlvSggsjDMkqoQ9mFN+kGwlbMlpYEJAzfyF3eGMNhmUftw5Q//AAaSk5QHFbD3pCkq4LMCWtSDYofDJZaevlFjOwnaJmyqd5KgH3m3rCEpPfTw+tPrFyCHOhy+bH7RJupopVxEtjkrlBSu7RiP5g4UG3uP2g01ChUsBenn1qYCE9nPWmoRMJWkjSYSSoZWq7ZhrVW6LWXJzhgSSwNb825j3p2S2rRyw1LiyonrLs1oRxUiLybhmLXhXFJbmY5y7OdOGdTfp03PHVycA2FUDZvFi/mM1Occ9/tAGBGrhwOJG6O+2dKSqUUgfMGu4qGJBEXjG0QlKmjh50+p6faLT4bw+crLasC9iQH6/aKDEODUEJJYlraHnHafCuHCUZQXNSSNa35O/jC4YbsfNLVFvLlABy9L9LN5W38I0sZUk+xwg60hyRUg0D0dqdKt0MVm0FuMoI0va3nv+8dBzHK7fn5qakk6+uv6RSTx3pYZ3J8W/eLLaisxen1Z/ZbjCk+W6kcCd+4jlrHFOVys7scajRNVogEqJewGlK8YIatziZTZvpEi5LLGlSoK0aWKwpjXZe3EZG8nDzMZGMdPkYMW6H3WIIQQpNXB0sSW3Q0tGZlMWavSIoksBvBaHs5wGKHdA3e2f3pGpSSQzcg5cwytO7Q35wGWg5w4uRpvDD1jGEJqXOYOCLvof1jFZklioVs9W4VFnaHZuDYqDnUNAxJs4Bp7FoITa5YzJ+UhQqLBxwAiCJTgpNmo9r3EHmJt0oCwFrQUp3GocORGsAopBKQxcAZb6A3fWDyZQDbn9d4bzgyUNShbdT78IHJHeLnRrawb2Ao8VIZZSWO57eUA7OigGDXD03eEP42YO7ahZVDbe0aUnOhTM41AahZ6bwWgjCOHvlJF6QOZhSkter9YOJeYX7wI9vFtJwwSrMak3NDaGimxJSSEMNs9ai7NTeOEXKcHYmvA0vGSlOW86QftQKGLLHEk8kmLYrZqJiSggpNCki6VJ+U/prXfEMBOUQaBMxFJgNsx/EmlUm4tfhDU+ekH5ve8aekUm1Nr5TnlqAUKEEOFcCNQ9eHrRV0Sd9l/iJQUHFxTlwMUW1aPpXd5Rb7K2pKxac0s94fMj8SX/wCpN+8KXtoJZClFBAtrw6wjhsrHJo5zZKTn14ZQbbruekdjsueEqYNQ03VH6GOKxUzscQkEUPyu1Kjf7aOhk4slQp8rE7jZvrru4w0BMnZZyPhtCszaqJINav8Av4wfC7ICTmQSlaaFLcXAKedoc2VOUop5OafWHNppJU6aFmUbuAb+98P10JdlJMWpKyDZr3fUn1il25PIN/mevMUbdaOhxEtQUyyLGobU3rwaOf8AifZcxCe0cKQ7UelVEU634xPI3x0UxxTls5iWHd3jAnvCJoTAJS3W269Y4juGAg0huZhSBmOmkHwkh8p3OfGifMQ0TRuX6e+MKFyoq2iCi5h7FSNaXHhbfAU4ZRI536QBk0By8fIxkWv+HHj4RkCzWhhUxTumjMGGkTM9bEMdLO71rGTBPPzCWDwWs/8AwEDJmfyVG9Qf1jNSFTjQxgwrmnq44ekFmKqHNdHPhCKJUwl+75+Rg6O01Wkk/wArt1zQditIZVmJc1CvYPOApkkFstWvZ+H6QOZh1lTkpNL5f/1eDYaTdlAl9Utp/VB2CkRmTAQSQyrNW3DhBEUajgjw69IBMwQNcygTuy08ucElLAITUk6uBpeiQIysDSDzZu4C3ukBzd56ZjcOPTfE5iEt3sxLlq+XdaFpeRCnSgdVLO/RSq3hgUD2hhVFLjTWlQSeusJJSQ4cFxo9SHo0NYvahH4Jf/tIPqkwujGqVTKgCp7qEoI4ukDwJh4q2BtpBMClQDVG8MfWsOKAFhzIr9G8oWlrAsSVHi/hWkDVMUXAZ/zEuT0AaOlKkc72xjtg9fCr+ZitxuJINaDRmp0aGAkkBwANOPQQtjJBJA7p4Ubka0g2CigxW0lJ7tGNg2X7CKTEYiYpwQ3Q14tHW4jZbpagBsAac3H3inxmzVpScwIy2N/UOOddYZAZzeC2guTOQUHKQfJ6jlwju5e2kmYTvAYitXqGehP2jz/EYdSipQSWTrXpWNYXEHMy3ag/eKONk7PQttETezcEEEFCgCWJFX0brSOq2NgM2XMAUt3k5QHOnhXm8cLs1YDKUrMlAcBgfEb7R6DIxAk4VKrHK5beqtt9RC9B7Oilz0oZADgaBt7dBr1hlKSofNUHQUrd44rZ20nOYKzHe9S41Ad/bPWOgwe10qSagHSoreh48ePgUgMsJuGIVVIUBVx105CNYPDpMopIzJPdKSAVADRSdbv1pE8DjTMluLjdSxIPgXjMfgaomJosEEkasmzcX841As4rb/wvkAXhzmlnR36g68rxyCZZE0aFifCPacOlJTkIFTm/uLP9T4x5/wDHGz+ymIUAwU70DPQ+LE+Ec+XEltHViyt+llZh8QEpY6tzYZ/+4ROfMAoFPx0J9+kJFdgbfeJaiOM66GFTCVU+UXNfYrDcuRUHj9LuOcCl5UsxdwTQbh+kbk4hRDBuEBmHXX+YeMZCTrjIUJ0a0vV9CYTnqa273peCy5wJUH0hSap68YYVIaJBHECBTFgEEXgZIANIgiY4gBoOJlXvSDSTc6mmv0hZb1O7jGlTk2c8oKA0RzZiQCHGj1D6eETLFql4rxMALgM7vElziUjgeUEFDs0kUFfd4rsZOD1f9o2rFKB6cN3OK3auIJ3PwvXpugpWzdAVzs6ykPSt9OMN7LDqJc5R79mF8JLK0gITVRqTw30974t8Hs0JYEA6tx3t7tHTFUc8pWF7WWruhJbU1A8HA8Y0qQgB0mg0sPKGZWEA+VgORL+D+UFwUs1BUCd/ykdIcQjKlJIoX4Cvn9oKnA17yQNz19R6GD4eQqteXTe/sQcSFgu46Ufx9a8oKAJ/wZGqOIoObl4qNvYOhy5gkmrEEcN2rR1KJhChQHgFMH6VvC+Kw+dRDD+Y1bp+vhDxEZyOC2CEyCsgNWiUO5F3uDzFIpdnfDxnLDpZCqlQDcmLdKR6XtqV2WFUhKu9lGlhuYavz1Jir2Vk/h5akAhZHzMUhugCT5w7bFEsB8LIkrDFa0D8KgG5uzkatD23M6gQlglLEJJBNLN+WG5Se93g53P4NaJ44pykEPTeacHMAx5Ur4hmSipPZJLataovW9t0N4L4qUrLMCFBAITMUxKQTY5uVWoWBZ2gXxVstSVFUsZgbtu10B61iiwRKMqSFBC1Vr3flIqxYmusPqha2e3bE2l3kBOrk7ld4FQprVVtWjrTiWoQTQkFrC9eVfZjzH4SWcsouMqUhxqVUpXg7849Iw682Ukn5TzFAfLKqnHhAMxmXLADCqiCbV3gebRy/wAabPK5CjcpAWOiUuP9IPjHUplGindgSG17wbyfyhHFSjMQoG+grY0HiWHJ4Elao0XTs8l7AkA08RB0SKOQT4U8INjJPZzFIILpLfUeTRErG7xjy5Jp0eqnaBy5Rerw1kCbboF2tWoD71iQUwrfc8KYm59gRkQ7v5fMfaMjbNotZVjuLRIkfUeEVaZyi5cDrSJTFPy62/eG4ijs7EAgOKksOlvWAdozWB574BkIu5HTi+9rEQPKRma3PdxHQdYPENjZnuC9gH96xHtgASAG0GvusAlkbqk2rbqd0bUahjbkPSBRga8TVt/X6aQM46vBjbT3WNzJgBJp1r6whNW5enhaHUUCwhmVBq2u+Fs5KjalrtwvQtBpqhl0px1aJbASCoqVUWDeVGh4onN6LXZUnKHq5FSAfB/sYt0OQ+UAau3mzwvJQwGVgWpcgdWYdYaCTdZGXezlmq1SdP0uRZIiwsuU7MQ7OWA18X8oihFa9HcluZ63jWGKWD6/hJqH3ge7w/KS3zlxuLfWAYEABQUALMNW5N78x4mdlIZNOLP6FvCDz5NUgBwSeHhTe/nCk0HONEiyW8/CMYsZU92AFDqSfAfcDfDsnDZUkgPZyo08APPhFZIURV6A2JAcnRz7tFhOX3C+UA6B1abtTDxYkkHSygTlBe7WtQO9AA5jnJCsrhKT8x/EdTp47ovMEqYEEAADiLcGe9r7ooZ5V2yxQpIcnK7qG9W/g0WZJFjKwwLl2IFypwP7S43aPFZLGdak51qysc3d1dmASxFNADDmADguQSaVHofqIew2ETmKqOqib0SBUBtBTxgIJRTNg56LzOeRf+2kc7tT4JWlToZr5aeg6Xj0RIGahchizfKNPZvWJ4hKiKF9CB6OTXpBAcb8M7NWhLqoXLi/dLDmDR+XGO7w05gHuaE6VLa+sIIw5GXh+EaE2477QKbiQMoBAYlxrUF3H/M/DmwMXpopGQsX/wBXAjoT+8C7TLMSw7pdJ3O1+V4rsPiGKmLqckObCydHsxg+KxYIL37rcK1LDn1aCmA5f40w2TEAg1mJFdxBY9GA8Y5udKUSwq19/rF78bTiVSdGSai5NH9LxRCcWF7X39I4cqqR34n6UQUCA5cNzjc/HBIzLagJFeFuZiU7EBi/yivl9tIyaQotlBDB6RL9Sot/iad6PFX3jIN2cv8A3KPA/eNw3oF9RaJu1BzFfNojUtU00a0SmIJD0tfd7+sQUG+rDhWsAJNABygnrRx4c4jiFM7O/AE616F4At0kEWO/3SIzZhqdfpGCZ25dmI3udIFNqXce/SBTFkvdz70gExTCpfhXluhgUMy5gGrvCil3IGU+vGIZ2INeQhWdMNb+XhSGSAQxWLLe7Rb/AA2Hk5lOXNtTuDCkczjAogkVi6+BpjpIXvsfS4+sVr02Rb3R3Ehz3QACd4H1NrXcWeNKwiq9pkyksKjMo7kv0rEFuioYv+J6Ded/swxgSkkEd5Q1tewF2s5HjBixJImdnFGRlhJo6QU68+DVb6w5/FMxaiiwrU8v0/ZCfJUKuHJIo71+Zn5XN6QDFYhgACzEO92a33jSZolwlQKqrygdH4A8tBGhLSFXDtWj8QHrC2AAPEXNq8/frDxVVklzvLkB92/9ucZAZXzFJUQSqxe4Fy34mIN605w9KyBYOem86ciLtzipmKt+LMb1s7vXVwNKQfDT0rmskEpAS5JNSdN2VrB/Cpg2rBWi0lYg5CG/pDMw0pppxih2nhilQLj8xDMANx6PStNzxcz5aQpQzMFEFR1yj8I52G7hFftGiAWcqUCw3PQl60GlyT0i66IvsFJxdMwPAXbnTpF1h8YFAEHTK9D+zcNRHKy+6VPRGm5L/cv7NXykd3kG5GtByBLwnQTo5E8sSaJJLN4RmHQSQacGcdHFz7Jijk7RAISaa1/S2jcouJeLKZKlpSFMCBVn3+3jWaiu+KtpoR/lTJExYUGzocsT/TVteUc3jcew76pilSiFByskpD/iq5pbMOL2ieIn4iblWgZSaqQFAluBIASTFRjpPaAkOE1H4T2WpfLQh61/Z0Blnh9tlAAdJrRQLuW+UgE2op7GsLbT+LCjMlJclzyBqxPpW0Uu0cI6ZmVVCLB6kJPeGljzrwaOLxONUrKX6vcCg8hrDJWK3R3OG+Iv4lRllqOpJJ11HUZvYh1Ewbo4n4dUTOG6jt5vHUSgpLqDDeGeg5cOMcf1MVZ2fTNtDMxXsBxrFVIxc/tFgoLZu6yQBle4UWBNvOLKYofiodKfffGDSnWn6GIKVeDocbAtifaUf/ZGRYMePl941G5/g3H8lg6vv7eF5yr94df0gE3l/qV9IwnflA5PGUQmKxDWLnlAzPJ3+ESmLd63g8iXlsSS2gA9+EF0gqxZGVi+fgwH1MRRIJZ/fQXhxEvX3ycxPId3i8LyMkbwiJaQULAIVqGCgd415gwvi8Ep6hJSr5VJqCBq3hyrE1OBo5an7RuQZwCgZalS9QQQOYVorjE232GjlNsSikKLgA8P1gnwfimzJtvLfaoEWO0dkqWlSkKC0gUAGZbnRQSCOrxz2ylrRNykNoQaNxrrHZjkpQZzTVSR6IZqWHe0rmUwGpJYndakOYFZUQU1SKBqAkuczM9GPrRo5fDqDFqkH374mL3ZeMKyJdGFwwbi5fybqLFUwNFvIqVKNSBcWA/qchusVeKSSS4o9G0dgOfymm8mL8Sk95uFfru3+TXiu2sGS2hNt7Jb7nr0ingRPYDCTRQEkuWbf4damLNWJABDEulqavcvx9gWjncGrNZTPZhZ9a8vXjFlMnqyqYVAYa39jz3wqYWhmbMypSb8PK3Vt0CkTHO7MB0Gv18BGLDJZRvXo7sOH2EAwqgUAMXar9KeX0jNmos57ElTjc3ACw4fSMlEOFKcgCgL1UxrfcSeEKTJ4BoACQzs5O4NrqW1LcYLhUqJvRLMbnnuer+t6Xg9EZdi+NwWZ0mtTQ6kMBQaCv6UhfA4pSVKSQVBJbNvJAqN4FB0PW4SlDpAqVg76DR/trWBowbpqHyg036M245qD+WHoQpJ+JCxqH+YilKa9GgSdomagyitSMhcVYEaA/t5EE2SJYmMALKoGqwDgnqD4xT4jZi85/lJFNwsee+FaoNiWMxwlqKlS8qqFwS5OgswHB+kIY/aViopLM+j3ABDMw660i7xEmaUKQtIKnoTqBccwK9IXlfCSZjdo6dfKtfGApoLiUeG2iledEzMCQwUAzNpQWO4fStdN+GkqUTJUchoVEFn3gX/AHi9m4SRLmZUAkJdLrrUC3gG8IZkzwpTGnDToRT94Sefj7SsMHLbEcBs9MugFdTqeZ8+sWJCQhQJI6fXrGl4MlQIJDsQbg73HICDzJOZJIOtU7mo+8WjilK3Z2xioqkVJxacwALg2IAYNybyixlrFAtmYsefHn6wkuUCXeviDR4JKlMpn5gsCN1N3I6xnTDsf7MflHlGRtlbv+YfeMhDCMpIAgssAm3Gv3i1RgQWDeIA+hfxhyRs1BStTMlAGhFVEBIBJIJqT04xfmI1RSZA1PP7m8My0G6rEagjzaL2RLSksAauAGsTyeC/w4zJYVNAaJf0B6OYm5qglHKlku338xBkYUm79K+dGi6GzuzWpcwp4ZlJSAC2pueHsN4RKVDupSoM4IYgjQ5lEgiJuaNyOVxGHVTsw5/lDkHhR4Vxfw9OWHmOKO8xbV4gk+lI9Dl4VSh3lolD8rv5J+8JydnoBzgKmlQPzqSkMaMGBJBGhLQU33QjyfB5dL2ZMlTEqkzk57AIq5/tTWorubrFnipHbDPipC5ak2nBCkV6Blj+3qY7ybs6ccww0tEtgylyxLzuwds2YkVZ9bvpHO7R2biEIIVLmrml801ZJI5PUU4MNLRR29vX5EUl0c0oBHdzbmIao4NryiScQEWLEHhXi3UQFezDLYITMKi5UiYGSwIAUlZYg1/CBXfrkzZShKMxShLBVlRKWO+opPeAa6RvAL1pvsq6sVs6mRjCpHzdE6l/P30PMmAhLd67m9XY86vHIYKZPlIKly1pCiAkrSpIL/lSsBS9aszxf9lOCcye+lqJB04Ab/veKRgyUpor9oK7JeZAoz+Psw/gNpAh3uATwrUeByxX7Vwy5iQZSn3jczasLcNeMc1Lxk2UrvBkhQzNVgSP39lneJ9oCyLyd/2hypbVq61YW5PFUjaPZkhRoolt44nhC8z4lw5yATAO8bPoSaf3Hyh3GYSXNAUkjvHul/wi59B1hOPyPyLCWsLAy6a62918N8Hwy1fLXda+87rRDZUgJYcS3QivK0WMpQQSVB9E+beQPsxVEWESoEskBNQCSbBN/LzrpBT/AOYov83dG4MXLjkQOhFITRMdWVnLh9w72vV4sJdbWfxcBXgyRDIDCSpCO0SQ1QXO8qrToIjOw7JoBoetX/6vWNIAQwP4ak8CSfr4EQSXiwAyruW8z94zZkSmYVEyUCwzJUR0uPRRjmviLagR/lpSvvBitKSpmu4APCvO0OfEG0yhOWWVOshsgJVUUYCp0tvinw+DCkKeepWIlZO7Ky53Fkn5kgkpUGALE1FBHNOVaKwiuyoTg1qPzAg1cJkjzMtQNBv8ILMwBSqrFK7KEsJUlWmbKMqga1foKQ/isQAB2ZIUtyvItC8qh80tDs4D3aoarO60jaCrdqgKagmJKS+4sDx1jncZVZ0KaIYHCLVMQlTpBUEqUCk5XpmZ7O3t32cQGOdLKGrA7nh/CzQtLzRJWZZAdCg4UFA3ukvlLU4xZTMNLWSqYGcaUy3NSnvPfcB5xNv5RRTONm7XloUlNMoJKhWmj2uKeEKztpJWSyaAlnVUB6sDYNppFvtP4NlrBVJPfNAFKGVzo7ZgXoCHrpFVtP4VnYZCc6glSnIUO9LIf5e1CRkV/KqmriOiEcclp7JyytMB/Hn8yvEfeMir/wALm/8AD/1S/vGop9qPyb7x7JN2Xh10kTUsHKgrMCH4vlfoIEWR/lplz11d0oBQd6s+YAp4uI1tKeJbJTKWgWdEvM++ilAud5d+MMSMezK7RaA/eRMkEA73CWY8X8Y4LsbaJ4PDqUm6kj8srL5qCW8CqF8fP7MJSidKkEnvEkLmHgxckk6toQ0MTFJnuMvapOjEpH/p5gPGITcEVSwhU9cpIpllplS9bJCV5hRtXpASXkDbK2ZjpaE5jMmTV6qZKHOtAQX5gs0W+FxYmpHZLYqSClVCeoO+3OK1Hwvh11ExRXQ99Ks9Ne8p+toa2bgRJBdc1Q/Mf4cClrLvxI52ECSXhjXYtOOKSUq7SatIUMyChCUsKkFgKUam+D7RloCkTBMeXMAKSqYXeudLJPzCxYUiznCVMKlpXLScqcysoWt2AYFKwxpxesVypKwk5Zq53edmUlgmrHIoqr/TFF1Wid7EV/D0lu0TiZ8k0LoKh5zGfziww21yhxLVi52hCyhQbjmSUNTRUMFM5QQEILUOdKl0GruoKU24gPAsZh0oD4nElIa6lBDcsynfxhoyktMDSYvjpkxaQDIAUBmIShTKYJBQSE5ASVGgclniOGxEzswuYJsoFnEuWklNd0xIUwravAu8KyZGHcTZS1TM5UhSgxTlym6qHSlDUjnG9mpUJ3ZiR2UshOR1KXUVWCVXrTjTfAkv9hl1RzW28NKRiFMpalJYKWpIDKYFnFzW+js5rGsPtRckgqIINq0LXSW1L67zxjs8Lh0pVMVMRh5mZeYFaQJidfmoMoAQz6h31iGK2Tg5zqm99ThjJmoZBqAHd1Gu5n0i+P6hKktkZwfZw8jbqZ+IWQqXILsZc1Rl9olQ0WRlCgoWURRq0g+O+FcUoomNJaYisvtUBTGzF8igGFQo3N6NeYr/APnkmetRT2lLMUqU4/qSga2B1vAP/BE7Dg9nOUiWq8qZKX2Zp+JA7WW+8ltY6Pvp9Ov1I8DjsR8IrlSUp/hpqFl88wjMxBpVLjI3ERX4zZ83DzO6uoIykPlW4dmcv60ranZ4HZUyWVFMoIKa5sJPYHcsSe8KnQJRah1jsVYMzwy5YUSB86C9qjOKg2q54PWJvO4v5/v7j8VW9HI7J2ojtCklmlhaXFwyVKN694Kf+lovVTmuoFRtyB3cz5QLEfB0lUsZwrD9kSZbr7VtSMuXOBq1dbQltEoRlQZc6asnIJoQ0vQ5u6TQ0FQG1apimPJFiyQbABZJyEM4Kn3AMeTljWt+EGTtVUtJK0FQFXS5AdQBO/QxQJVjEv2ctPeVlV3ghQLAfLMIKtbZrCNETgk/xCVJd2JBTlVV371PmJdiCDrVrco/IlM6EbflLok5iwJszVNS9A2vCBTMUVJT2iuzTmS2VnVVwwIs1zTgKNFCtCCqWgkuo5FLSnMSAoglknNQuFVLEax0UqRJCXQJs2YCyVLSrLZsyQVFIYMQS++IZJSQ8Uja8BLWnspdFkBsx7yykMHNK0Doo7WLtCeBMnDlcoKUZhDLXxq4cgtWh6iCoE0qUrvGcoBCFlu6pnURnIBKQAzABxZxU+0NgJUUYlQT/EorNI7ubK4zKZJckUJsaRzttrssqTKjE7QTmVLUnIkk5ilbH+p3rpQdRaF8TsuZLZaClaCKK7qVBi6S2YEn+YZq6Rd7KwqsyipAUUurMoZmCBYCte9QsxHSMnfOQpExZfN3jLJSTuBUFBxplblQwEqM5KytwMoHMJshKu2KE/KxPfDFSrMA6mbQxZLxAmoZcvKAcyQQMyWoAlLWam5t9oyWgygtS3CQ5CXLmzliO6WNnrVt8EwmEmKVnClChICkKTcBhUsocUmFkh1MEg9gp1KClfgcqIClh3Uo2pYHUvaG1bYIQ0xCiD8yR32H8wToeQieCQUy5uZKpuYpzJyrUWZT5GBr8p5vUOAF5mCUhSe4pYZ0L7NTgH8KgzhrV/aEmrKR62K/4lgv90n/AETP+yMg38DN/Mr/AEH7xkbQfSWWOxkxCZYlqKApLkBiL7lAgQxs7a0yYrIpqagqSaf0kDo0ZGQQJJoLtbZtX7WcSQbzCoD+xTp11EVE8qSyMxIzKchkEsW/2YSPKMjI0jRKxU3JMGRKEqABzhPfqK94xY7Pm/xIWmalKsqHdqlt/wBwx4xkZDILLL4f2FKSklAKM4JOVnqBTOoFbAsWzXHOLTEPJmBAJUlge+xuWsGGm6NRkJP5EXdHObW+LJoJBQhQSSBWaHbeEzAD4RU4PawUsthsMglOYqTKdTn+ZRMajI7JaSFilYthdtzVYmVLOXIolwEgfgKtOKRF3s+eoz5znN2TFL71O78mjIyObMlf7fyVj0F2nOMhM2ZLotSlEkgGyWGlgAGBi37QlEsqY5peYuEsTlfdZ90ZGRTGtEZtim2dpzZEt5ai+VwTVqgNy4RdnEKyK7yi6UXUos7EsHbXdGRkOI0c3itrLzmWyWBZ271FpHzAvrCWG2svvKp8gUxzEF0IJTUvl7516xkZCxXZmujq5uGHZBYJBYMLgOHLZnOjXjmsTMICKv2hmZqBjlFAwApV4yMgx6Fl7hDZWKUZy5DnJmIa+iNC4/EdIu8Fi+yWEJShruzHvAFu4QGqdPGNxkOEuEEZMxSk30bdqGOg10hjCYZCgDlCXB+XgCYyMhGatFbjZKDIVMyJcAkBqApsd+puYqdkz8y1oCUoCUoIKcxLsl/mJvnUCzRkZGMdFsCcpp1fkDgadQKeHV4T2pMYgly6VGqlhilD/hUHB1BeMjIPwCPkoPjj4rn4VOWVkHelgHKXGZKnYgjd5mIbA2xOmL76nch6CrjU3MZGRsvs/wClklZcY7ETAArtJneKgRmIF9GYi8DwmzxOUCuZOcDSauordyXjIyOS9ocNl4nxP3jIyMhz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4" name="AutoShape 6" descr="data:image/jpeg;base64,/9j/4AAQSkZJRgABAQAAAQABAAD/2wCEAAkGBxQTEhUUExQWFhQWGBobGBgXGBgdHBoaGBgcHhkYHRgcHCgiHRslHBgXITEhJSkrLi4uHB8zODMsNygtLisBCgoKDg0OGhAQGywkHCQsLCwsLywsLCwsLCwsLCwsLCwsLCwsLCwsLCwsLCwsLCwsLCwsLCwsLCwsLCwsLCwsLP/AABEIAMQBAQMBIgACEQEDEQH/xAAbAAACAgMBAAAAAAAAAAAAAAADBAIFAAEGB//EAEUQAAECBAMFBgQEBAMGBwEAAAECEQADITEEEkEFUWFxgRMikaGx8AYywdFCUuHxFGJyghUjkkNTY6Ky0hYzg5PC0+IH/8QAGQEAAwEBAQAAAAAAAAAAAAAAAQIDAAQF/8QAKREAAgICAgEDAwQDAAAAAAAAAAECEQMhEjFBIjJRBBNhcYHR8DNCkf/aAAwDAQACEQMRAD8A5HsYDNlxdGSH5gVhfFgBYpZnpHj2esUqz3m1brGtYscRJBW7dTdjGSsKCDvB9/aGswmlAoffhG8QplFgADpwhoyg7e7fdonOlAipsSLXjWailWrhESdx0h2fh2Z/L3ygK5DaQ1gFQKuamIqRDYkPX35Ri8ObA3g2GhKUhjUUO6CrkJYF/vBTLIiaJNUvRJ5Vg8gVQCZLcECuVn319+Uaw6CxETx8jItKkOygQfUfWJYd6191gvoVdjGHT3Ve90SWnj7IjeG/FyHpBgi3T6xDyX8FNtEKbu63HvSKpDgs3jpHQYuU8UcxBzqHG8dWGWqOXNF3YaWCaw1KVv8ASAy0sIK8CTGjEkqtY2gV+8bQmCJTWJ2VSNlmiSE742lMFSmEsYglD3g6JVCY3QQUqfwhWwgUIrWCJRXxicmJoD1LAAFybJG8mNt6N4tkSm0FVL7oPFvL9oTlz1ziEyQyTdaqZhwGgiyVLCUBIcsbni32hpw4pWJjyKTaQEilo0kQdVoiIjZUG59mNQXoPARkYA4ZPec++sQxaK76awdSMrioY2MFnIJApo/vzhyQi1XoKUf1jUgVc2avjSDy0gXF7DrWvNoJLkDKaEEE6aCvpBMLGSxdn7ze+kTl4QEqcGDTEFgQe6bvQ+6wfD0Jarjr7aMaypxsigPGATcO1eD0/aLPaMkAZnL2YWvrC8pGYabtYNmECkkO3HQ3jSkUo2tIcXKZgNQ3UViEuXUE2tTfGsxVLD742ZZZJpSkPdm2Ys4096wMJdJO6DZgWIIpT3+0ARLrEpqoGmcHAFxDIFj+FTU8QPSCJR3a6NXrEMKo3agT9YIVBKVEmiUknd3VP6RN+4pehPGLSkAkt73axRmfmUSE3s+u+x5eMWuzsCvErzrDIHyjcNP36RdyMEhAqBZ6+FkkP1jqjFQW+zjnOU36ejl5eFnfkTdqg3Gl4yZKmpLGWOhP1p5x2glo5pO+nMCJDZyS1WA/SC5x+DRjP5OOlF9COYgoFYttu4YJS6dCPfCm68V8yUUqIN6eBsfAxGSXaOjHJvTNCsFQIgkQdIiTKm0oiYQI2mLLA7MzkFRYGwFzGjFydIEpKKti+zMCqYoJFtToIFtbAnNlzNKT+Efi4km+tPWOzwODCEqCe6GLqN9LeMcvtTKVvcPQF/v5x0xioK/JyTm8joAFnLZhpGLtEFVEEIo0cs5cmdeOCiiLUjbRMW6xuEKEWO6MjHMZGBRbTpOdNwCRUW4/fxhnCyklBS4pUPu4xVuQxJPgPU6PDTkSyylE/wBrUIcM8UINGll2YWqCLHVvp4QWTPY/MLF6m3LdaNYbKqjE5g1CKE31bd5cY2MCgPQ2qT1DN0jABTsfLCWBrWg03fSkDk4qWApQVput1jcvAoDkJUTuaHZclOUkCrDcLcG5b4Jit2hPSbBwcqgTuIb6QvKBKTR/06cossTlASnL3m1bmWYWqYXwc1gR3bj8VqUpzjBK/OygXNS5hhCe6qtQXFrXfyjJrBRU4IH7adI2nHKzBwAlmtqzZrRjWJZlElrGpJoz3bTWNlASlSFAg0IOj5m9IOcQQoOWYEEVq+tm9iNDEHIlkksCD3b+3hjWV6hlo2ldfCAJA+ZtPSG5k7MTmvxIHkIFgAMxTQ8oILGdmoduKf1iG25P+WoPUqSKagrTSH9nodSOo/5RGttYd5KjuKDYUZYc8aCEj/kQ8vYx6RhRlYDKUtVq3bUX9tCuIkKrc7nrwEWGBUAwNS1aE+PsdYbmyRUX0HX28Xmc2M5hUxWkHlY7LT2YbnYMC0I4qW0SstRrFzQRUOOF7b4FtEBaJc78wKS38rEcrt/bC82YbbosRh1HBgMDlWCDuBC/OjdIbwBe5FRLTBZYhlOAISDRzVucG2bgjMWEbzXlEu3SLNpbY3sPABQMxfypam99aaXjotn4Z1JUdGtYE6XpU+kHGEAKQkHKwHIcW5nrDsiQwSkBgz7qAP4898dkYqKo4ZzcnbEcZ8lQz1Z7jj+nG8cVtKcVTNGFPflHW/EGJASobuvIcI4xdw+p/WJZZaorgjbsYIYcYksUjSqDnE1UEcZ2mjaMUYIUUEaIjGAtGRPLGo1gotp0ogBhev4vVq0jclRYkguD/wAT6QafKURYaM54cvWMw8o5FBq/rwhyIrKPR9708YKVpbc5Yv74wzKkKFN4vWkSTKIzA1Brv568oNmYnlWlxRw/Xo0BwwUp/T6juw6UqzPetGHCNYOQStyB4V3xjCzPke4Lfh00tx8oWUMqluVDvWBPqAItMWCCSyQx/KC7HXyjUuVnukBdKZeP15wbAVaEhQJdYPNfozRBOFAuXBdqr/aLHHYcVYAUr3AC7wqnD0S4pUFkg/fdGsxX4uSHaqhwzsOBOvhAE4YAOUh/6VeDw+rDpcvlvSggsjDMkqoQ9mFN+kGwlbMlpYEJAzfyF3eGMNhmUftw5Q//AAaSk5QHFbD3pCkq4LMCWtSDYofDJZaevlFjOwnaJmyqd5KgH3m3rCEpPfTw+tPrFyCHOhy+bH7RJupopVxEtjkrlBSu7RiP5g4UG3uP2g01ChUsBenn1qYCE9nPWmoRMJWkjSYSSoZWq7ZhrVW6LWXJzhgSSwNb825j3p2S2rRyw1LiyonrLs1oRxUiLybhmLXhXFJbmY5y7OdOGdTfp03PHVycA2FUDZvFi/mM1Occ9/tAGBGrhwOJG6O+2dKSqUUgfMGu4qGJBEXjG0QlKmjh50+p6faLT4bw+crLasC9iQH6/aKDEODUEJJYlraHnHafCuHCUZQXNSSNa35O/jC4YbsfNLVFvLlABy9L9LN5W38I0sZUk+xwg60hyRUg0D0dqdKt0MVm0FuMoI0va3nv+8dBzHK7fn5qakk6+uv6RSTx3pYZ3J8W/eLLaisxen1Z/ZbjCk+W6kcCd+4jlrHFOVys7scajRNVogEqJewGlK8YIatziZTZvpEi5LLGlSoK0aWKwpjXZe3EZG8nDzMZGMdPkYMW6H3WIIQQpNXB0sSW3Q0tGZlMWavSIoksBvBaHs5wGKHdA3e2f3pGpSSQzcg5cwytO7Q35wGWg5w4uRpvDD1jGEJqXOYOCLvof1jFZklioVs9W4VFnaHZuDYqDnUNAxJs4Bp7FoITa5YzJ+UhQqLBxwAiCJTgpNmo9r3EHmJt0oCwFrQUp3GocORGsAopBKQxcAZb6A3fWDyZQDbn9d4bzgyUNShbdT78IHJHeLnRrawb2Ao8VIZZSWO57eUA7OigGDXD03eEP42YO7ahZVDbe0aUnOhTM41AahZ6bwWgjCOHvlJF6QOZhSkter9YOJeYX7wI9vFtJwwSrMak3NDaGimxJSSEMNs9ai7NTeOEXKcHYmvA0vGSlOW86QftQKGLLHEk8kmLYrZqJiSggpNCki6VJ+U/prXfEMBOUQaBMxFJgNsx/EmlUm4tfhDU+ekH5ve8aekUm1Nr5TnlqAUKEEOFcCNQ9eHrRV0Sd9l/iJQUHFxTlwMUW1aPpXd5Rb7K2pKxac0s94fMj8SX/wCpN+8KXtoJZClFBAtrw6wjhsrHJo5zZKTn14ZQbbruekdjsueEqYNQ03VH6GOKxUzscQkEUPyu1Kjf7aOhk4slQp8rE7jZvrru4w0BMnZZyPhtCszaqJINav8Av4wfC7ICTmQSlaaFLcXAKedoc2VOUop5OafWHNppJU6aFmUbuAb+98P10JdlJMWpKyDZr3fUn1il25PIN/mevMUbdaOhxEtQUyyLGobU3rwaOf8AifZcxCe0cKQ7UelVEU634xPI3x0UxxTls5iWHd3jAnvCJoTAJS3W269Y4juGAg0huZhSBmOmkHwkh8p3OfGifMQ0TRuX6e+MKFyoq2iCi5h7FSNaXHhbfAU4ZRI536QBk0By8fIxkWv+HHj4RkCzWhhUxTumjMGGkTM9bEMdLO71rGTBPPzCWDwWs/8AwEDJmfyVG9Qf1jNSFTjQxgwrmnq44ekFmKqHNdHPhCKJUwl+75+Rg6O01Wkk/wArt1zQditIZVmJc1CvYPOApkkFstWvZ+H6QOZh1lTkpNL5f/1eDYaTdlAl9Utp/VB2CkRmTAQSQyrNW3DhBEUajgjw69IBMwQNcygTuy08ucElLAITUk6uBpeiQIysDSDzZu4C3ukBzd56ZjcOPTfE5iEt3sxLlq+XdaFpeRCnSgdVLO/RSq3hgUD2hhVFLjTWlQSeusJJSQ4cFxo9SHo0NYvahH4Jf/tIPqkwujGqVTKgCp7qEoI4ukDwJh4q2BtpBMClQDVG8MfWsOKAFhzIr9G8oWlrAsSVHi/hWkDVMUXAZ/zEuT0AaOlKkc72xjtg9fCr+ZitxuJINaDRmp0aGAkkBwANOPQQtjJBJA7p4Ubka0g2CigxW0lJ7tGNg2X7CKTEYiYpwQ3Q14tHW4jZbpagBsAac3H3inxmzVpScwIy2N/UOOddYZAZzeC2guTOQUHKQfJ6jlwju5e2kmYTvAYitXqGehP2jz/EYdSipQSWTrXpWNYXEHMy3ag/eKONk7PQttETezcEEEFCgCWJFX0brSOq2NgM2XMAUt3k5QHOnhXm8cLs1YDKUrMlAcBgfEb7R6DIxAk4VKrHK5beqtt9RC9B7Oilz0oZADgaBt7dBr1hlKSofNUHQUrd44rZ20nOYKzHe9S41Ad/bPWOgwe10qSagHSoreh48ePgUgMsJuGIVVIUBVx105CNYPDpMopIzJPdKSAVADRSdbv1pE8DjTMluLjdSxIPgXjMfgaomJosEEkasmzcX841As4rb/wvkAXhzmlnR36g68rxyCZZE0aFifCPacOlJTkIFTm/uLP9T4x5/wDHGz+ymIUAwU70DPQ+LE+Ec+XEltHViyt+llZh8QEpY6tzYZ/+4ROfMAoFPx0J9+kJFdgbfeJaiOM66GFTCVU+UXNfYrDcuRUHj9LuOcCl5UsxdwTQbh+kbk4hRDBuEBmHXX+YeMZCTrjIUJ0a0vV9CYTnqa273peCy5wJUH0hSap68YYVIaJBHECBTFgEEXgZIANIgiY4gBoOJlXvSDSTc6mmv0hZb1O7jGlTk2c8oKA0RzZiQCHGj1D6eETLFql4rxMALgM7vElziUjgeUEFDs0kUFfd4rsZOD1f9o2rFKB6cN3OK3auIJ3PwvXpugpWzdAVzs6ykPSt9OMN7LDqJc5R79mF8JLK0gITVRqTw30974t8Hs0JYEA6tx3t7tHTFUc8pWF7WWruhJbU1A8HA8Y0qQgB0mg0sPKGZWEA+VgORL+D+UFwUs1BUCd/ykdIcQjKlJIoX4Cvn9oKnA17yQNz19R6GD4eQqteXTe/sQcSFgu46Ufx9a8oKAJ/wZGqOIoObl4qNvYOhy5gkmrEEcN2rR1KJhChQHgFMH6VvC+Kw+dRDD+Y1bp+vhDxEZyOC2CEyCsgNWiUO5F3uDzFIpdnfDxnLDpZCqlQDcmLdKR6XtqV2WFUhKu9lGlhuYavz1Jir2Vk/h5akAhZHzMUhugCT5w7bFEsB8LIkrDFa0D8KgG5uzkatD23M6gQlglLEJJBNLN+WG5Se93g53P4NaJ44pykEPTeacHMAx5Ur4hmSipPZJLataovW9t0N4L4qUrLMCFBAITMUxKQTY5uVWoWBZ2gXxVstSVFUsZgbtu10B61iiwRKMqSFBC1Vr3flIqxYmusPqha2e3bE2l3kBOrk7ld4FQprVVtWjrTiWoQTQkFrC9eVfZjzH4SWcsouMqUhxqVUpXg7849Iw682Ukn5TzFAfLKqnHhAMxmXLADCqiCbV3gebRy/wAabPK5CjcpAWOiUuP9IPjHUplGindgSG17wbyfyhHFSjMQoG+grY0HiWHJ4Elao0XTs8l7AkA08RB0SKOQT4U8INjJPZzFIILpLfUeTRErG7xjy5Jp0eqnaBy5Rerw1kCbboF2tWoD71iQUwrfc8KYm59gRkQ7v5fMfaMjbNotZVjuLRIkfUeEVaZyi5cDrSJTFPy62/eG4ijs7EAgOKksOlvWAdozWB574BkIu5HTi+9rEQPKRma3PdxHQdYPENjZnuC9gH96xHtgASAG0GvusAlkbqk2rbqd0bUahjbkPSBRga8TVt/X6aQM46vBjbT3WNzJgBJp1r6whNW5enhaHUUCwhmVBq2u+Fs5KjalrtwvQtBpqhl0px1aJbASCoqVUWDeVGh4onN6LXZUnKHq5FSAfB/sYt0OQ+UAau3mzwvJQwGVgWpcgdWYdYaCTdZGXezlmq1SdP0uRZIiwsuU7MQ7OWA18X8oihFa9HcluZ63jWGKWD6/hJqH3ge7w/KS3zlxuLfWAYEABQUALMNW5N78x4mdlIZNOLP6FvCDz5NUgBwSeHhTe/nCk0HONEiyW8/CMYsZU92AFDqSfAfcDfDsnDZUkgPZyo08APPhFZIURV6A2JAcnRz7tFhOX3C+UA6B1abtTDxYkkHSygTlBe7WtQO9AA5jnJCsrhKT8x/EdTp47ovMEqYEEAADiLcGe9r7ooZ5V2yxQpIcnK7qG9W/g0WZJFjKwwLl2IFypwP7S43aPFZLGdak51qysc3d1dmASxFNADDmADguQSaVHofqIew2ETmKqOqib0SBUBtBTxgIJRTNg56LzOeRf+2kc7tT4JWlToZr5aeg6Xj0RIGahchizfKNPZvWJ4hKiKF9CB6OTXpBAcb8M7NWhLqoXLi/dLDmDR+XGO7w05gHuaE6VLa+sIIw5GXh+EaE2477QKbiQMoBAYlxrUF3H/M/DmwMXpopGQsX/wBXAjoT+8C7TLMSw7pdJ3O1+V4rsPiGKmLqckObCydHsxg+KxYIL37rcK1LDn1aCmA5f40w2TEAg1mJFdxBY9GA8Y5udKUSwq19/rF78bTiVSdGSai5NH9LxRCcWF7X39I4cqqR34n6UQUCA5cNzjc/HBIzLagJFeFuZiU7EBi/yivl9tIyaQotlBDB6RL9Sot/iad6PFX3jIN2cv8A3KPA/eNw3oF9RaJu1BzFfNojUtU00a0SmIJD0tfd7+sQUG+rDhWsAJNABygnrRx4c4jiFM7O/AE616F4At0kEWO/3SIzZhqdfpGCZ25dmI3udIFNqXce/SBTFkvdz70gExTCpfhXluhgUMy5gGrvCil3IGU+vGIZ2INeQhWdMNb+XhSGSAQxWLLe7Rb/AA2Hk5lOXNtTuDCkczjAogkVi6+BpjpIXvsfS4+sVr02Rb3R3Ehz3QACd4H1NrXcWeNKwiq9pkyksKjMo7kv0rEFuioYv+J6Ded/swxgSkkEd5Q1tewF2s5HjBixJImdnFGRlhJo6QU68+DVb6w5/FMxaiiwrU8v0/ZCfJUKuHJIo71+Zn5XN6QDFYhgACzEO92a33jSZolwlQKqrygdH4A8tBGhLSFXDtWj8QHrC2AAPEXNq8/frDxVVklzvLkB92/9ucZAZXzFJUQSqxe4Fy34mIN605w9KyBYOem86ciLtzipmKt+LMb1s7vXVwNKQfDT0rmskEpAS5JNSdN2VrB/Cpg2rBWi0lYg5CG/pDMw0pppxih2nhilQLj8xDMANx6PStNzxcz5aQpQzMFEFR1yj8I52G7hFftGiAWcqUCw3PQl60GlyT0i66IvsFJxdMwPAXbnTpF1h8YFAEHTK9D+zcNRHKy+6VPRGm5L/cv7NXykd3kG5GtByBLwnQTo5E8sSaJJLN4RmHQSQacGcdHFz7Jijk7RAISaa1/S2jcouJeLKZKlpSFMCBVn3+3jWaiu+KtpoR/lTJExYUGzocsT/TVteUc3jcew76pilSiFByskpD/iq5pbMOL2ieIn4iblWgZSaqQFAluBIASTFRjpPaAkOE1H4T2WpfLQh61/Z0Blnh9tlAAdJrRQLuW+UgE2op7GsLbT+LCjMlJclzyBqxPpW0Uu0cI6ZmVVCLB6kJPeGljzrwaOLxONUrKX6vcCg8hrDJWK3R3OG+Iv4lRllqOpJJ11HUZvYh1Ewbo4n4dUTOG6jt5vHUSgpLqDDeGeg5cOMcf1MVZ2fTNtDMxXsBxrFVIxc/tFgoLZu6yQBle4UWBNvOLKYofiodKfffGDSnWn6GIKVeDocbAtifaUf/ZGRYMePl941G5/g3H8lg6vv7eF5yr94df0gE3l/qV9IwnflA5PGUQmKxDWLnlAzPJ3+ESmLd63g8iXlsSS2gA9+EF0gqxZGVi+fgwH1MRRIJZ/fQXhxEvX3ycxPId3i8LyMkbwiJaQULAIVqGCgd415gwvi8Ep6hJSr5VJqCBq3hyrE1OBo5an7RuQZwCgZalS9QQQOYVorjE232GjlNsSikKLgA8P1gnwfimzJtvLfaoEWO0dkqWlSkKC0gUAGZbnRQSCOrxz2ylrRNykNoQaNxrrHZjkpQZzTVSR6IZqWHe0rmUwGpJYndakOYFZUQU1SKBqAkuczM9GPrRo5fDqDFqkH374mL3ZeMKyJdGFwwbi5fybqLFUwNFvIqVKNSBcWA/qchusVeKSSS4o9G0dgOfymm8mL8Sk95uFfru3+TXiu2sGS2hNt7Jb7nr0ingRPYDCTRQEkuWbf4damLNWJABDEulqavcvx9gWjncGrNZTPZhZ9a8vXjFlMnqyqYVAYa39jz3wqYWhmbMypSb8PK3Vt0CkTHO7MB0Gv18BGLDJZRvXo7sOH2EAwqgUAMXar9KeX0jNmos57ElTjc3ACw4fSMlEOFKcgCgL1UxrfcSeEKTJ4BoACQzs5O4NrqW1LcYLhUqJvRLMbnnuer+t6Xg9EZdi+NwWZ0mtTQ6kMBQaCv6UhfA4pSVKSQVBJbNvJAqN4FB0PW4SlDpAqVg76DR/trWBowbpqHyg036M245qD+WHoQpJ+JCxqH+YilKa9GgSdomagyitSMhcVYEaA/t5EE2SJYmMALKoGqwDgnqD4xT4jZi85/lJFNwsee+FaoNiWMxwlqKlS8qqFwS5OgswHB+kIY/aViopLM+j3ABDMw660i7xEmaUKQtIKnoTqBccwK9IXlfCSZjdo6dfKtfGApoLiUeG2iledEzMCQwUAzNpQWO4fStdN+GkqUTJUchoVEFn3gX/AHi9m4SRLmZUAkJdLrrUC3gG8IZkzwpTGnDToRT94Sefj7SsMHLbEcBs9MugFdTqeZ8+sWJCQhQJI6fXrGl4MlQIJDsQbg73HICDzJOZJIOtU7mo+8WjilK3Z2xioqkVJxacwALg2IAYNybyixlrFAtmYsefHn6wkuUCXeviDR4JKlMpn5gsCN1N3I6xnTDsf7MflHlGRtlbv+YfeMhDCMpIAgssAm3Gv3i1RgQWDeIA+hfxhyRs1BStTMlAGhFVEBIBJIJqT04xfmI1RSZA1PP7m8My0G6rEagjzaL2RLSksAauAGsTyeC/w4zJYVNAaJf0B6OYm5qglHKlku338xBkYUm79K+dGi6GzuzWpcwp4ZlJSAC2pueHsN4RKVDupSoM4IYgjQ5lEgiJuaNyOVxGHVTsw5/lDkHhR4Vxfw9OWHmOKO8xbV4gk+lI9Dl4VSh3lolD8rv5J+8JydnoBzgKmlQPzqSkMaMGBJBGhLQU33QjyfB5dL2ZMlTEqkzk57AIq5/tTWorubrFnipHbDPipC5ak2nBCkV6Blj+3qY7ybs6ccww0tEtgylyxLzuwds2YkVZ9bvpHO7R2biEIIVLmrml801ZJI5PUU4MNLRR29vX5EUl0c0oBHdzbmIao4NryiScQEWLEHhXi3UQFezDLYITMKi5UiYGSwIAUlZYg1/CBXfrkzZShKMxShLBVlRKWO+opPeAa6RvAL1pvsq6sVs6mRjCpHzdE6l/P30PMmAhLd67m9XY86vHIYKZPlIKly1pCiAkrSpIL/lSsBS9aszxf9lOCcye+lqJB04Ab/veKRgyUpor9oK7JeZAoz+Psw/gNpAh3uATwrUeByxX7Vwy5iQZSn3jczasLcNeMc1Lxk2UrvBkhQzNVgSP39lneJ9oCyLyd/2hypbVq61YW5PFUjaPZkhRoolt44nhC8z4lw5yATAO8bPoSaf3Hyh3GYSXNAUkjvHul/wi59B1hOPyPyLCWsLAy6a62918N8Hwy1fLXda+87rRDZUgJYcS3QivK0WMpQQSVB9E+beQPsxVEWESoEskBNQCSbBN/LzrpBT/AOYov83dG4MXLjkQOhFITRMdWVnLh9w72vV4sJdbWfxcBXgyRDIDCSpCO0SQ1QXO8qrToIjOw7JoBoetX/6vWNIAQwP4ak8CSfr4EQSXiwAyruW8z94zZkSmYVEyUCwzJUR0uPRRjmviLagR/lpSvvBitKSpmu4APCvO0OfEG0yhOWWVOshsgJVUUYCp0tvinw+DCkKeepWIlZO7Ky53Fkn5kgkpUGALE1FBHNOVaKwiuyoTg1qPzAg1cJkjzMtQNBv8ILMwBSqrFK7KEsJUlWmbKMqga1foKQ/isQAB2ZIUtyvItC8qh80tDs4D3aoarO60jaCrdqgKagmJKS+4sDx1jncZVZ0KaIYHCLVMQlTpBUEqUCk5XpmZ7O3t32cQGOdLKGrA7nh/CzQtLzRJWZZAdCg4UFA3ukvlLU4xZTMNLWSqYGcaUy3NSnvPfcB5xNv5RRTONm7XloUlNMoJKhWmj2uKeEKztpJWSyaAlnVUB6sDYNppFvtP4NlrBVJPfNAFKGVzo7ZgXoCHrpFVtP4VnYZCc6glSnIUO9LIf5e1CRkV/KqmriOiEcclp7JyytMB/Hn8yvEfeMir/wALm/8AD/1S/vGop9qPyb7x7JN2Xh10kTUsHKgrMCH4vlfoIEWR/lplz11d0oBQd6s+YAp4uI1tKeJbJTKWgWdEvM++ilAud5d+MMSMezK7RaA/eRMkEA73CWY8X8Y4LsbaJ4PDqUm6kj8srL5qCW8CqF8fP7MJSidKkEnvEkLmHgxckk6toQ0MTFJnuMvapOjEpH/p5gPGITcEVSwhU9cpIpllplS9bJCV5hRtXpASXkDbK2ZjpaE5jMmTV6qZKHOtAQX5gs0W+FxYmpHZLYqSClVCeoO+3OK1Hwvh11ExRXQ99Ks9Ne8p+toa2bgRJBdc1Q/Mf4cClrLvxI52ECSXhjXYtOOKSUq7SatIUMyChCUsKkFgKUam+D7RloCkTBMeXMAKSqYXeudLJPzCxYUiznCVMKlpXLScqcysoWt2AYFKwxpxesVypKwk5Zq53edmUlgmrHIoqr/TFF1Wid7EV/D0lu0TiZ8k0LoKh5zGfziww21yhxLVi52hCyhQbjmSUNTRUMFM5QQEILUOdKl0GruoKU24gPAsZh0oD4nElIa6lBDcsynfxhoyktMDSYvjpkxaQDIAUBmIShTKYJBQSE5ASVGgclniOGxEzswuYJsoFnEuWklNd0xIUwravAu8KyZGHcTZS1TM5UhSgxTlym6qHSlDUjnG9mpUJ3ZiR2UshOR1KXUVWCVXrTjTfAkv9hl1RzW28NKRiFMpalJYKWpIDKYFnFzW+js5rGsPtRckgqIINq0LXSW1L67zxjs8Lh0pVMVMRh5mZeYFaQJidfmoMoAQz6h31iGK2Tg5zqm99ThjJmoZBqAHd1Gu5n0i+P6hKktkZwfZw8jbqZ+IWQqXILsZc1Rl9olQ0WRlCgoWURRq0g+O+FcUoomNJaYisvtUBTGzF8igGFQo3N6NeYr/APnkmetRT2lLMUqU4/qSga2B1vAP/BE7Dg9nOUiWq8qZKX2Zp+JA7WW+8ltY6Pvp9Ov1I8DjsR8IrlSUp/hpqFl88wjMxBpVLjI3ERX4zZ83DzO6uoIykPlW4dmcv60ranZ4HZUyWVFMoIKa5sJPYHcsSe8KnQJRah1jsVYMzwy5YUSB86C9qjOKg2q54PWJvO4v5/v7j8VW9HI7J2ojtCklmlhaXFwyVKN694Kf+lovVTmuoFRtyB3cz5QLEfB0lUsZwrD9kSZbr7VtSMuXOBq1dbQltEoRlQZc6asnIJoQ0vQ5u6TQ0FQG1apimPJFiyQbABZJyEM4Kn3AMeTljWt+EGTtVUtJK0FQFXS5AdQBO/QxQJVjEv2ctPeVlV3ghQLAfLMIKtbZrCNETgk/xCVJd2JBTlVV371PmJdiCDrVrco/IlM6EbflLok5iwJszVNS9A2vCBTMUVJT2iuzTmS2VnVVwwIs1zTgKNFCtCCqWgkuo5FLSnMSAoglknNQuFVLEax0UqRJCXQJs2YCyVLSrLZsyQVFIYMQS++IZJSQ8Uja8BLWnspdFkBsx7yykMHNK0Doo7WLtCeBMnDlcoKUZhDLXxq4cgtWh6iCoE0qUrvGcoBCFlu6pnURnIBKQAzABxZxU+0NgJUUYlQT/EorNI7ubK4zKZJckUJsaRzttrssqTKjE7QTmVLUnIkk5ilbH+p3rpQdRaF8TsuZLZaClaCKK7qVBi6S2YEn+YZq6Rd7KwqsyipAUUurMoZmCBYCte9QsxHSMnfOQpExZfN3jLJSTuBUFBxplblQwEqM5KytwMoHMJshKu2KE/KxPfDFSrMA6mbQxZLxAmoZcvKAcyQQMyWoAlLWam5t9oyWgygtS3CQ5CXLmzliO6WNnrVt8EwmEmKVnClChICkKTcBhUsocUmFkh1MEg9gp1KClfgcqIClh3Uo2pYHUvaG1bYIQ0xCiD8yR32H8wToeQieCQUy5uZKpuYpzJyrUWZT5GBr8p5vUOAF5mCUhSe4pYZ0L7NTgH8KgzhrV/aEmrKR62K/4lgv90n/AETP+yMg38DN/Mr/AEH7xkbQfSWWOxkxCZYlqKApLkBiL7lAgQxs7a0yYrIpqagqSaf0kDo0ZGQQJJoLtbZtX7WcSQbzCoD+xTp11EVE8qSyMxIzKchkEsW/2YSPKMjI0jRKxU3JMGRKEqABzhPfqK94xY7Pm/xIWmalKsqHdqlt/wBwx4xkZDILLL4f2FKSklAKM4JOVnqBTOoFbAsWzXHOLTEPJmBAJUlge+xuWsGGm6NRkJP5EXdHObW+LJoJBQhQSSBWaHbeEzAD4RU4PawUsthsMglOYqTKdTn+ZRMajI7JaSFilYthdtzVYmVLOXIolwEgfgKtOKRF3s+eoz5znN2TFL71O78mjIyObMlf7fyVj0F2nOMhM2ZLotSlEkgGyWGlgAGBi37QlEsqY5peYuEsTlfdZ90ZGRTGtEZtim2dpzZEt5ai+VwTVqgNy4RdnEKyK7yi6UXUos7EsHbXdGRkOI0c3itrLzmWyWBZ271FpHzAvrCWG2svvKp8gUxzEF0IJTUvl7516xkZCxXZmujq5uGHZBYJBYMLgOHLZnOjXjmsTMICKv2hmZqBjlFAwApV4yMgx6Fl7hDZWKUZy5DnJmIa+iNC4/EdIu8Fi+yWEJShruzHvAFu4QGqdPGNxkOEuEEZMxSk30bdqGOg10hjCYZCgDlCXB+XgCYyMhGatFbjZKDIVMyJcAkBqApsd+puYqdkz8y1oCUoCUoIKcxLsl/mJvnUCzRkZGMdFsCcpp1fkDgadQKeHV4T2pMYgly6VGqlhilD/hUHB1BeMjIPwCPkoPjj4rn4VOWVkHelgHKXGZKnYgjd5mIbA2xOmL76nch6CrjU3MZGRsvs/wClklZcY7ETAArtJneKgRmIF9GYi8DwmzxOUCuZOcDSauordyXjIyOS9ocNl4nxP3jIyMhz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6" name="AutoShape 8" descr="data:image/jpeg;base64,/9j/4AAQSkZJRgABAQAAAQABAAD/2wCEAAkGBxQTEhUUExQWFhQWGBobGBgXGBgdHBoaGBgcHhkYHRgcHCgiHRslHBgXITEhJSkrLi4uHB8zODMsNygtLisBCgoKDg0OGhAQGywkHCQsLCwsLywsLCwsLCwsLCwsLCwsLCwsLCwsLCwsLCwsLCwsLCwsLCwsLCwsLCwsLCwsLP/AABEIAMQBAQMBIgACEQEDEQH/xAAbAAACAgMBAAAAAAAAAAAAAAADBAIFAAEGB//EAEUQAAECBAMFBgQEBAMGBwEAAAECEQADITEEEkEFUWFxgRMikaGx8AYywdFCUuHxFGJyghUjkkNTY6Ky0hYzg5PC0+IH/8QAGQEAAwEBAQAAAAAAAAAAAAAAAQIDAAQF/8QAKREAAgICAgEDAwQDAAAAAAAAAAECEQMhEjFBIjJRBBNhcYHR8DNCkf/aAAwDAQACEQMRAD8A5HsYDNlxdGSH5gVhfFgBYpZnpHj2esUqz3m1brGtYscRJBW7dTdjGSsKCDvB9/aGswmlAoffhG8QplFgADpwhoyg7e7fdonOlAipsSLXjWailWrhESdx0h2fh2Z/L3ygK5DaQ1gFQKuamIqRDYkPX35Ri8ObA3g2GhKUhjUUO6CrkJYF/vBTLIiaJNUvRJ5Vg8gVQCZLcECuVn319+Uaw6CxETx8jItKkOygQfUfWJYd6191gvoVdjGHT3Ve90SWnj7IjeG/FyHpBgi3T6xDyX8FNtEKbu63HvSKpDgs3jpHQYuU8UcxBzqHG8dWGWqOXNF3YaWCaw1KVv8ASAy0sIK8CTGjEkqtY2gV+8bQmCJTWJ2VSNlmiSE742lMFSmEsYglD3g6JVCY3QQUqfwhWwgUIrWCJRXxicmJoD1LAAFybJG8mNt6N4tkSm0FVL7oPFvL9oTlz1ziEyQyTdaqZhwGgiyVLCUBIcsbni32hpw4pWJjyKTaQEilo0kQdVoiIjZUG59mNQXoPARkYA4ZPec++sQxaK76awdSMrioY2MFnIJApo/vzhyQi1XoKUf1jUgVc2avjSDy0gXF7DrWvNoJLkDKaEEE6aCvpBMLGSxdn7ze+kTl4QEqcGDTEFgQe6bvQ+6wfD0Jarjr7aMaypxsigPGATcO1eD0/aLPaMkAZnL2YWvrC8pGYabtYNmECkkO3HQ3jSkUo2tIcXKZgNQ3UViEuXUE2tTfGsxVLD742ZZZJpSkPdm2Ys4096wMJdJO6DZgWIIpT3+0ARLrEpqoGmcHAFxDIFj+FTU8QPSCJR3a6NXrEMKo3agT9YIVBKVEmiUknd3VP6RN+4pehPGLSkAkt73axRmfmUSE3s+u+x5eMWuzsCvErzrDIHyjcNP36RdyMEhAqBZ6+FkkP1jqjFQW+zjnOU36ejl5eFnfkTdqg3Gl4yZKmpLGWOhP1p5x2glo5pO+nMCJDZyS1WA/SC5x+DRjP5OOlF9COYgoFYttu4YJS6dCPfCm68V8yUUqIN6eBsfAxGSXaOjHJvTNCsFQIgkQdIiTKm0oiYQI2mLLA7MzkFRYGwFzGjFydIEpKKti+zMCqYoJFtToIFtbAnNlzNKT+Efi4km+tPWOzwODCEqCe6GLqN9LeMcvtTKVvcPQF/v5x0xioK/JyTm8joAFnLZhpGLtEFVEEIo0cs5cmdeOCiiLUjbRMW6xuEKEWO6MjHMZGBRbTpOdNwCRUW4/fxhnCyklBS4pUPu4xVuQxJPgPU6PDTkSyylE/wBrUIcM8UINGll2YWqCLHVvp4QWTPY/MLF6m3LdaNYbKqjE5g1CKE31bd5cY2MCgPQ2qT1DN0jABTsfLCWBrWg03fSkDk4qWApQVput1jcvAoDkJUTuaHZclOUkCrDcLcG5b4Jit2hPSbBwcqgTuIb6QvKBKTR/06cossTlASnL3m1bmWYWqYXwc1gR3bj8VqUpzjBK/OygXNS5hhCe6qtQXFrXfyjJrBRU4IH7adI2nHKzBwAlmtqzZrRjWJZlElrGpJoz3bTWNlASlSFAg0IOj5m9IOcQQoOWYEEVq+tm9iNDEHIlkksCD3b+3hjWV6hlo2ldfCAJA+ZtPSG5k7MTmvxIHkIFgAMxTQ8oILGdmoduKf1iG25P+WoPUqSKagrTSH9nodSOo/5RGttYd5KjuKDYUZYc8aCEj/kQ8vYx6RhRlYDKUtVq3bUX9tCuIkKrc7nrwEWGBUAwNS1aE+PsdYbmyRUX0HX28Xmc2M5hUxWkHlY7LT2YbnYMC0I4qW0SstRrFzQRUOOF7b4FtEBaJc78wKS38rEcrt/bC82YbbosRh1HBgMDlWCDuBC/OjdIbwBe5FRLTBZYhlOAISDRzVucG2bgjMWEbzXlEu3SLNpbY3sPABQMxfypam99aaXjotn4Z1JUdGtYE6XpU+kHGEAKQkHKwHIcW5nrDsiQwSkBgz7qAP4898dkYqKo4ZzcnbEcZ8lQz1Z7jj+nG8cVtKcVTNGFPflHW/EGJASobuvIcI4xdw+p/WJZZaorgjbsYIYcYksUjSqDnE1UEcZ2mjaMUYIUUEaIjGAtGRPLGo1gotp0ogBhev4vVq0jclRYkguD/wAT6QafKURYaM54cvWMw8o5FBq/rwhyIrKPR9708YKVpbc5Yv74wzKkKFN4vWkSTKIzA1Brv568oNmYnlWlxRw/Xo0BwwUp/T6juw6UqzPetGHCNYOQStyB4V3xjCzPke4Lfh00tx8oWUMqluVDvWBPqAItMWCCSyQx/KC7HXyjUuVnukBdKZeP15wbAVaEhQJdYPNfozRBOFAuXBdqr/aLHHYcVYAUr3AC7wqnD0S4pUFkg/fdGsxX4uSHaqhwzsOBOvhAE4YAOUh/6VeDw+rDpcvlvSggsjDMkqoQ9mFN+kGwlbMlpYEJAzfyF3eGMNhmUftw5Q//AAaSk5QHFbD3pCkq4LMCWtSDYofDJZaevlFjOwnaJmyqd5KgH3m3rCEpPfTw+tPrFyCHOhy+bH7RJupopVxEtjkrlBSu7RiP5g4UG3uP2g01ChUsBenn1qYCE9nPWmoRMJWkjSYSSoZWq7ZhrVW6LWXJzhgSSwNb825j3p2S2rRyw1LiyonrLs1oRxUiLybhmLXhXFJbmY5y7OdOGdTfp03PHVycA2FUDZvFi/mM1Occ9/tAGBGrhwOJG6O+2dKSqUUgfMGu4qGJBEXjG0QlKmjh50+p6faLT4bw+crLasC9iQH6/aKDEODUEJJYlraHnHafCuHCUZQXNSSNa35O/jC4YbsfNLVFvLlABy9L9LN5W38I0sZUk+xwg60hyRUg0D0dqdKt0MVm0FuMoI0va3nv+8dBzHK7fn5qakk6+uv6RSTx3pYZ3J8W/eLLaisxen1Z/ZbjCk+W6kcCd+4jlrHFOVys7scajRNVogEqJewGlK8YIatziZTZvpEi5LLGlSoK0aWKwpjXZe3EZG8nDzMZGMdPkYMW6H3WIIQQpNXB0sSW3Q0tGZlMWavSIoksBvBaHs5wGKHdA3e2f3pGpSSQzcg5cwytO7Q35wGWg5w4uRpvDD1jGEJqXOYOCLvof1jFZklioVs9W4VFnaHZuDYqDnUNAxJs4Bp7FoITa5YzJ+UhQqLBxwAiCJTgpNmo9r3EHmJt0oCwFrQUp3GocORGsAopBKQxcAZb6A3fWDyZQDbn9d4bzgyUNShbdT78IHJHeLnRrawb2Ao8VIZZSWO57eUA7OigGDXD03eEP42YO7ahZVDbe0aUnOhTM41AahZ6bwWgjCOHvlJF6QOZhSkter9YOJeYX7wI9vFtJwwSrMak3NDaGimxJSSEMNs9ai7NTeOEXKcHYmvA0vGSlOW86QftQKGLLHEk8kmLYrZqJiSggpNCki6VJ+U/prXfEMBOUQaBMxFJgNsx/EmlUm4tfhDU+ekH5ve8aekUm1Nr5TnlqAUKEEOFcCNQ9eHrRV0Sd9l/iJQUHFxTlwMUW1aPpXd5Rb7K2pKxac0s94fMj8SX/wCpN+8KXtoJZClFBAtrw6wjhsrHJo5zZKTn14ZQbbruekdjsueEqYNQ03VH6GOKxUzscQkEUPyu1Kjf7aOhk4slQp8rE7jZvrru4w0BMnZZyPhtCszaqJINav8Av4wfC7ICTmQSlaaFLcXAKedoc2VOUop5OafWHNppJU6aFmUbuAb+98P10JdlJMWpKyDZr3fUn1il25PIN/mevMUbdaOhxEtQUyyLGobU3rwaOf8AifZcxCe0cKQ7UelVEU634xPI3x0UxxTls5iWHd3jAnvCJoTAJS3W269Y4juGAg0huZhSBmOmkHwkh8p3OfGifMQ0TRuX6e+MKFyoq2iCi5h7FSNaXHhbfAU4ZRI536QBk0By8fIxkWv+HHj4RkCzWhhUxTumjMGGkTM9bEMdLO71rGTBPPzCWDwWs/8AwEDJmfyVG9Qf1jNSFTjQxgwrmnq44ekFmKqHNdHPhCKJUwl+75+Rg6O01Wkk/wArt1zQditIZVmJc1CvYPOApkkFstWvZ+H6QOZh1lTkpNL5f/1eDYaTdlAl9Utp/VB2CkRmTAQSQyrNW3DhBEUajgjw69IBMwQNcygTuy08ucElLAITUk6uBpeiQIysDSDzZu4C3ukBzd56ZjcOPTfE5iEt3sxLlq+XdaFpeRCnSgdVLO/RSq3hgUD2hhVFLjTWlQSeusJJSQ4cFxo9SHo0NYvahH4Jf/tIPqkwujGqVTKgCp7qEoI4ukDwJh4q2BtpBMClQDVG8MfWsOKAFhzIr9G8oWlrAsSVHi/hWkDVMUXAZ/zEuT0AaOlKkc72xjtg9fCr+ZitxuJINaDRmp0aGAkkBwANOPQQtjJBJA7p4Ubka0g2CigxW0lJ7tGNg2X7CKTEYiYpwQ3Q14tHW4jZbpagBsAac3H3inxmzVpScwIy2N/UOOddYZAZzeC2guTOQUHKQfJ6jlwju5e2kmYTvAYitXqGehP2jz/EYdSipQSWTrXpWNYXEHMy3ag/eKONk7PQttETezcEEEFCgCWJFX0brSOq2NgM2XMAUt3k5QHOnhXm8cLs1YDKUrMlAcBgfEb7R6DIxAk4VKrHK5beqtt9RC9B7Oilz0oZADgaBt7dBr1hlKSofNUHQUrd44rZ20nOYKzHe9S41Ad/bPWOgwe10qSagHSoreh48ePgUgMsJuGIVVIUBVx105CNYPDpMopIzJPdKSAVADRSdbv1pE8DjTMluLjdSxIPgXjMfgaomJosEEkasmzcX841As4rb/wvkAXhzmlnR36g68rxyCZZE0aFifCPacOlJTkIFTm/uLP9T4x5/wDHGz+ymIUAwU70DPQ+LE+Ec+XEltHViyt+llZh8QEpY6tzYZ/+4ROfMAoFPx0J9+kJFdgbfeJaiOM66GFTCVU+UXNfYrDcuRUHj9LuOcCl5UsxdwTQbh+kbk4hRDBuEBmHXX+YeMZCTrjIUJ0a0vV9CYTnqa273peCy5wJUH0hSap68YYVIaJBHECBTFgEEXgZIANIgiY4gBoOJlXvSDSTc6mmv0hZb1O7jGlTk2c8oKA0RzZiQCHGj1D6eETLFql4rxMALgM7vElziUjgeUEFDs0kUFfd4rsZOD1f9o2rFKB6cN3OK3auIJ3PwvXpugpWzdAVzs6ykPSt9OMN7LDqJc5R79mF8JLK0gITVRqTw30974t8Hs0JYEA6tx3t7tHTFUc8pWF7WWruhJbU1A8HA8Y0qQgB0mg0sPKGZWEA+VgORL+D+UFwUs1BUCd/ykdIcQjKlJIoX4Cvn9oKnA17yQNz19R6GD4eQqteXTe/sQcSFgu46Ufx9a8oKAJ/wZGqOIoObl4qNvYOhy5gkmrEEcN2rR1KJhChQHgFMH6VvC+Kw+dRDD+Y1bp+vhDxEZyOC2CEyCsgNWiUO5F3uDzFIpdnfDxnLDpZCqlQDcmLdKR6XtqV2WFUhKu9lGlhuYavz1Jir2Vk/h5akAhZHzMUhugCT5w7bFEsB8LIkrDFa0D8KgG5uzkatD23M6gQlglLEJJBNLN+WG5Se93g53P4NaJ44pykEPTeacHMAx5Ur4hmSipPZJLataovW9t0N4L4qUrLMCFBAITMUxKQTY5uVWoWBZ2gXxVstSVFUsZgbtu10B61iiwRKMqSFBC1Vr3flIqxYmusPqha2e3bE2l3kBOrk7ld4FQprVVtWjrTiWoQTQkFrC9eVfZjzH4SWcsouMqUhxqVUpXg7849Iw682Ukn5TzFAfLKqnHhAMxmXLADCqiCbV3gebRy/wAabPK5CjcpAWOiUuP9IPjHUplGindgSG17wbyfyhHFSjMQoG+grY0HiWHJ4Elao0XTs8l7AkA08RB0SKOQT4U8INjJPZzFIILpLfUeTRErG7xjy5Jp0eqnaBy5Rerw1kCbboF2tWoD71iQUwrfc8KYm59gRkQ7v5fMfaMjbNotZVjuLRIkfUeEVaZyi5cDrSJTFPy62/eG4ijs7EAgOKksOlvWAdozWB574BkIu5HTi+9rEQPKRma3PdxHQdYPENjZnuC9gH96xHtgASAG0GvusAlkbqk2rbqd0bUahjbkPSBRga8TVt/X6aQM46vBjbT3WNzJgBJp1r6whNW5enhaHUUCwhmVBq2u+Fs5KjalrtwvQtBpqhl0px1aJbASCoqVUWDeVGh4onN6LXZUnKHq5FSAfB/sYt0OQ+UAau3mzwvJQwGVgWpcgdWYdYaCTdZGXezlmq1SdP0uRZIiwsuU7MQ7OWA18X8oihFa9HcluZ63jWGKWD6/hJqH3ge7w/KS3zlxuLfWAYEABQUALMNW5N78x4mdlIZNOLP6FvCDz5NUgBwSeHhTe/nCk0HONEiyW8/CMYsZU92AFDqSfAfcDfDsnDZUkgPZyo08APPhFZIURV6A2JAcnRz7tFhOX3C+UA6B1abtTDxYkkHSygTlBe7WtQO9AA5jnJCsrhKT8x/EdTp47ovMEqYEEAADiLcGe9r7ooZ5V2yxQpIcnK7qG9W/g0WZJFjKwwLl2IFypwP7S43aPFZLGdak51qysc3d1dmASxFNADDmADguQSaVHofqIew2ETmKqOqib0SBUBtBTxgIJRTNg56LzOeRf+2kc7tT4JWlToZr5aeg6Xj0RIGahchizfKNPZvWJ4hKiKF9CB6OTXpBAcb8M7NWhLqoXLi/dLDmDR+XGO7w05gHuaE6VLa+sIIw5GXh+EaE2477QKbiQMoBAYlxrUF3H/M/DmwMXpopGQsX/wBXAjoT+8C7TLMSw7pdJ3O1+V4rsPiGKmLqckObCydHsxg+KxYIL37rcK1LDn1aCmA5f40w2TEAg1mJFdxBY9GA8Y5udKUSwq19/rF78bTiVSdGSai5NH9LxRCcWF7X39I4cqqR34n6UQUCA5cNzjc/HBIzLagJFeFuZiU7EBi/yivl9tIyaQotlBDB6RL9Sot/iad6PFX3jIN2cv8A3KPA/eNw3oF9RaJu1BzFfNojUtU00a0SmIJD0tfd7+sQUG+rDhWsAJNABygnrRx4c4jiFM7O/AE616F4At0kEWO/3SIzZhqdfpGCZ25dmI3udIFNqXce/SBTFkvdz70gExTCpfhXluhgUMy5gGrvCil3IGU+vGIZ2INeQhWdMNb+XhSGSAQxWLLe7Rb/AA2Hk5lOXNtTuDCkczjAogkVi6+BpjpIXvsfS4+sVr02Rb3R3Ehz3QACd4H1NrXcWeNKwiq9pkyksKjMo7kv0rEFuioYv+J6Ded/swxgSkkEd5Q1tewF2s5HjBixJImdnFGRlhJo6QU68+DVb6w5/FMxaiiwrU8v0/ZCfJUKuHJIo71+Zn5XN6QDFYhgACzEO92a33jSZolwlQKqrygdH4A8tBGhLSFXDtWj8QHrC2AAPEXNq8/frDxVVklzvLkB92/9ucZAZXzFJUQSqxe4Fy34mIN605w9KyBYOem86ciLtzipmKt+LMb1s7vXVwNKQfDT0rmskEpAS5JNSdN2VrB/Cpg2rBWi0lYg5CG/pDMw0pppxih2nhilQLj8xDMANx6PStNzxcz5aQpQzMFEFR1yj8I52G7hFftGiAWcqUCw3PQl60GlyT0i66IvsFJxdMwPAXbnTpF1h8YFAEHTK9D+zcNRHKy+6VPRGm5L/cv7NXykd3kG5GtByBLwnQTo5E8sSaJJLN4RmHQSQacGcdHFz7Jijk7RAISaa1/S2jcouJeLKZKlpSFMCBVn3+3jWaiu+KtpoR/lTJExYUGzocsT/TVteUc3jcew76pilSiFByskpD/iq5pbMOL2ieIn4iblWgZSaqQFAluBIASTFRjpPaAkOE1H4T2WpfLQh61/Z0Blnh9tlAAdJrRQLuW+UgE2op7GsLbT+LCjMlJclzyBqxPpW0Uu0cI6ZmVVCLB6kJPeGljzrwaOLxONUrKX6vcCg8hrDJWK3R3OG+Iv4lRllqOpJJ11HUZvYh1Ewbo4n4dUTOG6jt5vHUSgpLqDDeGeg5cOMcf1MVZ2fTNtDMxXsBxrFVIxc/tFgoLZu6yQBle4UWBNvOLKYofiodKfffGDSnWn6GIKVeDocbAtifaUf/ZGRYMePl941G5/g3H8lg6vv7eF5yr94df0gE3l/qV9IwnflA5PGUQmKxDWLnlAzPJ3+ESmLd63g8iXlsSS2gA9+EF0gqxZGVi+fgwH1MRRIJZ/fQXhxEvX3ycxPId3i8LyMkbwiJaQULAIVqGCgd415gwvi8Ep6hJSr5VJqCBq3hyrE1OBo5an7RuQZwCgZalS9QQQOYVorjE232GjlNsSikKLgA8P1gnwfimzJtvLfaoEWO0dkqWlSkKC0gUAGZbnRQSCOrxz2ylrRNykNoQaNxrrHZjkpQZzTVSR6IZqWHe0rmUwGpJYndakOYFZUQU1SKBqAkuczM9GPrRo5fDqDFqkH374mL3ZeMKyJdGFwwbi5fybqLFUwNFvIqVKNSBcWA/qchusVeKSSS4o9G0dgOfymm8mL8Sk95uFfru3+TXiu2sGS2hNt7Jb7nr0ingRPYDCTRQEkuWbf4damLNWJABDEulqavcvx9gWjncGrNZTPZhZ9a8vXjFlMnqyqYVAYa39jz3wqYWhmbMypSb8PK3Vt0CkTHO7MB0Gv18BGLDJZRvXo7sOH2EAwqgUAMXar9KeX0jNmos57ElTjc3ACw4fSMlEOFKcgCgL1UxrfcSeEKTJ4BoACQzs5O4NrqW1LcYLhUqJvRLMbnnuer+t6Xg9EZdi+NwWZ0mtTQ6kMBQaCv6UhfA4pSVKSQVBJbNvJAqN4FB0PW4SlDpAqVg76DR/trWBowbpqHyg036M245qD+WHoQpJ+JCxqH+YilKa9GgSdomagyitSMhcVYEaA/t5EE2SJYmMALKoGqwDgnqD4xT4jZi85/lJFNwsee+FaoNiWMxwlqKlS8qqFwS5OgswHB+kIY/aViopLM+j3ABDMw660i7xEmaUKQtIKnoTqBccwK9IXlfCSZjdo6dfKtfGApoLiUeG2iledEzMCQwUAzNpQWO4fStdN+GkqUTJUchoVEFn3gX/AHi9m4SRLmZUAkJdLrrUC3gG8IZkzwpTGnDToRT94Sefj7SsMHLbEcBs9MugFdTqeZ8+sWJCQhQJI6fXrGl4MlQIJDsQbg73HICDzJOZJIOtU7mo+8WjilK3Z2xioqkVJxacwALg2IAYNybyixlrFAtmYsefHn6wkuUCXeviDR4JKlMpn5gsCN1N3I6xnTDsf7MflHlGRtlbv+YfeMhDCMpIAgssAm3Gv3i1RgQWDeIA+hfxhyRs1BStTMlAGhFVEBIBJIJqT04xfmI1RSZA1PP7m8My0G6rEagjzaL2RLSksAauAGsTyeC/w4zJYVNAaJf0B6OYm5qglHKlku338xBkYUm79K+dGi6GzuzWpcwp4ZlJSAC2pueHsN4RKVDupSoM4IYgjQ5lEgiJuaNyOVxGHVTsw5/lDkHhR4Vxfw9OWHmOKO8xbV4gk+lI9Dl4VSh3lolD8rv5J+8JydnoBzgKmlQPzqSkMaMGBJBGhLQU33QjyfB5dL2ZMlTEqkzk57AIq5/tTWorubrFnipHbDPipC5ak2nBCkV6Blj+3qY7ybs6ccww0tEtgylyxLzuwds2YkVZ9bvpHO7R2biEIIVLmrml801ZJI5PUU4MNLRR29vX5EUl0c0oBHdzbmIao4NryiScQEWLEHhXi3UQFezDLYITMKi5UiYGSwIAUlZYg1/CBXfrkzZShKMxShLBVlRKWO+opPeAa6RvAL1pvsq6sVs6mRjCpHzdE6l/P30PMmAhLd67m9XY86vHIYKZPlIKly1pCiAkrSpIL/lSsBS9aszxf9lOCcye+lqJB04Ab/veKRgyUpor9oK7JeZAoz+Psw/gNpAh3uATwrUeByxX7Vwy5iQZSn3jczasLcNeMc1Lxk2UrvBkhQzNVgSP39lneJ9oCyLyd/2hypbVq61YW5PFUjaPZkhRoolt44nhC8z4lw5yATAO8bPoSaf3Hyh3GYSXNAUkjvHul/wi59B1hOPyPyLCWsLAy6a62918N8Hwy1fLXda+87rRDZUgJYcS3QivK0WMpQQSVB9E+beQPsxVEWESoEskBNQCSbBN/LzrpBT/AOYov83dG4MXLjkQOhFITRMdWVnLh9w72vV4sJdbWfxcBXgyRDIDCSpCO0SQ1QXO8qrToIjOw7JoBoetX/6vWNIAQwP4ak8CSfr4EQSXiwAyruW8z94zZkSmYVEyUCwzJUR0uPRRjmviLagR/lpSvvBitKSpmu4APCvO0OfEG0yhOWWVOshsgJVUUYCp0tvinw+DCkKeepWIlZO7Ky53Fkn5kgkpUGALE1FBHNOVaKwiuyoTg1qPzAg1cJkjzMtQNBv8ILMwBSqrFK7KEsJUlWmbKMqga1foKQ/isQAB2ZIUtyvItC8qh80tDs4D3aoarO60jaCrdqgKagmJKS+4sDx1jncZVZ0KaIYHCLVMQlTpBUEqUCk5XpmZ7O3t32cQGOdLKGrA7nh/CzQtLzRJWZZAdCg4UFA3ukvlLU4xZTMNLWSqYGcaUy3NSnvPfcB5xNv5RRTONm7XloUlNMoJKhWmj2uKeEKztpJWSyaAlnVUB6sDYNppFvtP4NlrBVJPfNAFKGVzo7ZgXoCHrpFVtP4VnYZCc6glSnIUO9LIf5e1CRkV/KqmriOiEcclp7JyytMB/Hn8yvEfeMir/wALm/8AD/1S/vGop9qPyb7x7JN2Xh10kTUsHKgrMCH4vlfoIEWR/lplz11d0oBQd6s+YAp4uI1tKeJbJTKWgWdEvM++ilAud5d+MMSMezK7RaA/eRMkEA73CWY8X8Y4LsbaJ4PDqUm6kj8srL5qCW8CqF8fP7MJSidKkEnvEkLmHgxckk6toQ0MTFJnuMvapOjEpH/p5gPGITcEVSwhU9cpIpllplS9bJCV5hRtXpASXkDbK2ZjpaE5jMmTV6qZKHOtAQX5gs0W+FxYmpHZLYqSClVCeoO+3OK1Hwvh11ExRXQ99Ks9Ne8p+toa2bgRJBdc1Q/Mf4cClrLvxI52ECSXhjXYtOOKSUq7SatIUMyChCUsKkFgKUam+D7RloCkTBMeXMAKSqYXeudLJPzCxYUiznCVMKlpXLScqcysoWt2AYFKwxpxesVypKwk5Zq53edmUlgmrHIoqr/TFF1Wid7EV/D0lu0TiZ8k0LoKh5zGfziww21yhxLVi52hCyhQbjmSUNTRUMFM5QQEILUOdKl0GruoKU24gPAsZh0oD4nElIa6lBDcsynfxhoyktMDSYvjpkxaQDIAUBmIShTKYJBQSE5ASVGgclniOGxEzswuYJsoFnEuWklNd0xIUwravAu8KyZGHcTZS1TM5UhSgxTlym6qHSlDUjnG9mpUJ3ZiR2UshOR1KXUVWCVXrTjTfAkv9hl1RzW28NKRiFMpalJYKWpIDKYFnFzW+js5rGsPtRckgqIINq0LXSW1L67zxjs8Lh0pVMVMRh5mZeYFaQJidfmoMoAQz6h31iGK2Tg5zqm99ThjJmoZBqAHd1Gu5n0i+P6hKktkZwfZw8jbqZ+IWQqXILsZc1Rl9olQ0WRlCgoWURRq0g+O+FcUoomNJaYisvtUBTGzF8igGFQo3N6NeYr/APnkmetRT2lLMUqU4/qSga2B1vAP/BE7Dg9nOUiWq8qZKX2Zp+JA7WW+8ltY6Pvp9Ov1I8DjsR8IrlSUp/hpqFl88wjMxBpVLjI3ERX4zZ83DzO6uoIykPlW4dmcv60ranZ4HZUyWVFMoIKa5sJPYHcsSe8KnQJRah1jsVYMzwy5YUSB86C9qjOKg2q54PWJvO4v5/v7j8VW9HI7J2ojtCklmlhaXFwyVKN694Kf+lovVTmuoFRtyB3cz5QLEfB0lUsZwrD9kSZbr7VtSMuXOBq1dbQltEoRlQZc6asnIJoQ0vQ5u6TQ0FQG1apimPJFiyQbABZJyEM4Kn3AMeTljWt+EGTtVUtJK0FQFXS5AdQBO/QxQJVjEv2ctPeVlV3ghQLAfLMIKtbZrCNETgk/xCVJd2JBTlVV371PmJdiCDrVrco/IlM6EbflLok5iwJszVNS9A2vCBTMUVJT2iuzTmS2VnVVwwIs1zTgKNFCtCCqWgkuo5FLSnMSAoglknNQuFVLEax0UqRJCXQJs2YCyVLSrLZsyQVFIYMQS++IZJSQ8Uja8BLWnspdFkBsx7yykMHNK0Doo7WLtCeBMnDlcoKUZhDLXxq4cgtWh6iCoE0qUrvGcoBCFlu6pnURnIBKQAzABxZxU+0NgJUUYlQT/EorNI7ubK4zKZJckUJsaRzttrssqTKjE7QTmVLUnIkk5ilbH+p3rpQdRaF8TsuZLZaClaCKK7qVBi6S2YEn+YZq6Rd7KwqsyipAUUurMoZmCBYCte9QsxHSMnfOQpExZfN3jLJSTuBUFBxplblQwEqM5KytwMoHMJshKu2KE/KxPfDFSrMA6mbQxZLxAmoZcvKAcyQQMyWoAlLWam5t9oyWgygtS3CQ5CXLmzliO6WNnrVt8EwmEmKVnClChICkKTcBhUsocUmFkh1MEg9gp1KClfgcqIClh3Uo2pYHUvaG1bYIQ0xCiD8yR32H8wToeQieCQUy5uZKpuYpzJyrUWZT5GBr8p5vUOAF5mCUhSe4pYZ0L7NTgH8KgzhrV/aEmrKR62K/4lgv90n/AETP+yMg38DN/Mr/AEH7xkbQfSWWOxkxCZYlqKApLkBiL7lAgQxs7a0yYrIpqagqSaf0kDo0ZGQQJJoLtbZtX7WcSQbzCoD+xTp11EVE8qSyMxIzKchkEsW/2YSPKMjI0jRKxU3JMGRKEqABzhPfqK94xY7Pm/xIWmalKsqHdqlt/wBwx4xkZDILLL4f2FKSklAKM4JOVnqBTOoFbAsWzXHOLTEPJmBAJUlge+xuWsGGm6NRkJP5EXdHObW+LJoJBQhQSSBWaHbeEzAD4RU4PawUsthsMglOYqTKdTn+ZRMajI7JaSFilYthdtzVYmVLOXIolwEgfgKtOKRF3s+eoz5znN2TFL71O78mjIyObMlf7fyVj0F2nOMhM2ZLotSlEkgGyWGlgAGBi37QlEsqY5peYuEsTlfdZ90ZGRTGtEZtim2dpzZEt5ai+VwTVqgNy4RdnEKyK7yi6UXUos7EsHbXdGRkOI0c3itrLzmWyWBZ271FpHzAvrCWG2svvKp8gUxzEF0IJTUvl7516xkZCxXZmujq5uGHZBYJBYMLgOHLZnOjXjmsTMICKv2hmZqBjlFAwApV4yMgx6Fl7hDZWKUZy5DnJmIa+iNC4/EdIu8Fi+yWEJShruzHvAFu4QGqdPGNxkOEuEEZMxSk30bdqGOg10hjCYZCgDlCXB+XgCYyMhGatFbjZKDIVMyJcAkBqApsd+puYqdkz8y1oCUoCUoIKcxLsl/mJvnUCzRkZGMdFsCcpp1fkDgadQKeHV4T2pMYgly6VGqlhilD/hUHB1BeMjIPwCPkoPjj4rn4VOWVkHelgHKXGZKnYgjd5mIbA2xOmL76nch6CrjU3MZGRsvs/wClklZcY7ETAArtJneKgRmIF9GYi8DwmzxOUCuZOcDSauordyXjIyOS9ocNl4nxP3jIyMhz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8" name="AutoShape 10" descr="data:image/jpeg;base64,/9j/4AAQSkZJRgABAQAAAQABAAD/2wCEAAkGBxQTEhUUExQWFhQWGBobGBgXGBgdHBoaGBgcHhkYHRgcHCgiHRslHBgXITEhJSkrLi4uHB8zODMsNygtLisBCgoKDg0OGhAQGywkHCQsLCwsLywsLCwsLCwsLCwsLCwsLCwsLCwsLCwsLCwsLCwsLCwsLCwsLCwsLCwsLCwsLP/AABEIAMQBAQMBIgACEQEDEQH/xAAbAAACAgMBAAAAAAAAAAAAAAADBAIFAAEGB//EAEUQAAECBAMFBgQEBAMGBwEAAAECEQADITEEEkEFUWFxgRMikaGx8AYywdFCUuHxFGJyghUjkkNTY6Ky0hYzg5PC0+IH/8QAGQEAAwEBAQAAAAAAAAAAAAAAAQIDAAQF/8QAKREAAgICAgEDAwQDAAAAAAAAAAECEQMhEjFBIjJRBBNhcYHR8DNCkf/aAAwDAQACEQMRAD8A5HsYDNlxdGSH5gVhfFgBYpZnpHj2esUqz3m1brGtYscRJBW7dTdjGSsKCDvB9/aGswmlAoffhG8QplFgADpwhoyg7e7fdonOlAipsSLXjWailWrhESdx0h2fh2Z/L3ygK5DaQ1gFQKuamIqRDYkPX35Ri8ObA3g2GhKUhjUUO6CrkJYF/vBTLIiaJNUvRJ5Vg8gVQCZLcECuVn319+Uaw6CxETx8jItKkOygQfUfWJYd6191gvoVdjGHT3Ve90SWnj7IjeG/FyHpBgi3T6xDyX8FNtEKbu63HvSKpDgs3jpHQYuU8UcxBzqHG8dWGWqOXNF3YaWCaw1KVv8ASAy0sIK8CTGjEkqtY2gV+8bQmCJTWJ2VSNlmiSE742lMFSmEsYglD3g6JVCY3QQUqfwhWwgUIrWCJRXxicmJoD1LAAFybJG8mNt6N4tkSm0FVL7oPFvL9oTlz1ziEyQyTdaqZhwGgiyVLCUBIcsbni32hpw4pWJjyKTaQEilo0kQdVoiIjZUG59mNQXoPARkYA4ZPec++sQxaK76awdSMrioY2MFnIJApo/vzhyQi1XoKUf1jUgVc2avjSDy0gXF7DrWvNoJLkDKaEEE6aCvpBMLGSxdn7ze+kTl4QEqcGDTEFgQe6bvQ+6wfD0Jarjr7aMaypxsigPGATcO1eD0/aLPaMkAZnL2YWvrC8pGYabtYNmECkkO3HQ3jSkUo2tIcXKZgNQ3UViEuXUE2tTfGsxVLD742ZZZJpSkPdm2Ys4096wMJdJO6DZgWIIpT3+0ARLrEpqoGmcHAFxDIFj+FTU8QPSCJR3a6NXrEMKo3agT9YIVBKVEmiUknd3VP6RN+4pehPGLSkAkt73axRmfmUSE3s+u+x5eMWuzsCvErzrDIHyjcNP36RdyMEhAqBZ6+FkkP1jqjFQW+zjnOU36ejl5eFnfkTdqg3Gl4yZKmpLGWOhP1p5x2glo5pO+nMCJDZyS1WA/SC5x+DRjP5OOlF9COYgoFYttu4YJS6dCPfCm68V8yUUqIN6eBsfAxGSXaOjHJvTNCsFQIgkQdIiTKm0oiYQI2mLLA7MzkFRYGwFzGjFydIEpKKti+zMCqYoJFtToIFtbAnNlzNKT+Efi4km+tPWOzwODCEqCe6GLqN9LeMcvtTKVvcPQF/v5x0xioK/JyTm8joAFnLZhpGLtEFVEEIo0cs5cmdeOCiiLUjbRMW6xuEKEWO6MjHMZGBRbTpOdNwCRUW4/fxhnCyklBS4pUPu4xVuQxJPgPU6PDTkSyylE/wBrUIcM8UINGll2YWqCLHVvp4QWTPY/MLF6m3LdaNYbKqjE5g1CKE31bd5cY2MCgPQ2qT1DN0jABTsfLCWBrWg03fSkDk4qWApQVput1jcvAoDkJUTuaHZclOUkCrDcLcG5b4Jit2hPSbBwcqgTuIb6QvKBKTR/06cossTlASnL3m1bmWYWqYXwc1gR3bj8VqUpzjBK/OygXNS5hhCe6qtQXFrXfyjJrBRU4IH7adI2nHKzBwAlmtqzZrRjWJZlElrGpJoz3bTWNlASlSFAg0IOj5m9IOcQQoOWYEEVq+tm9iNDEHIlkksCD3b+3hjWV6hlo2ldfCAJA+ZtPSG5k7MTmvxIHkIFgAMxTQ8oILGdmoduKf1iG25P+WoPUqSKagrTSH9nodSOo/5RGttYd5KjuKDYUZYc8aCEj/kQ8vYx6RhRlYDKUtVq3bUX9tCuIkKrc7nrwEWGBUAwNS1aE+PsdYbmyRUX0HX28Xmc2M5hUxWkHlY7LT2YbnYMC0I4qW0SstRrFzQRUOOF7b4FtEBaJc78wKS38rEcrt/bC82YbbosRh1HBgMDlWCDuBC/OjdIbwBe5FRLTBZYhlOAISDRzVucG2bgjMWEbzXlEu3SLNpbY3sPABQMxfypam99aaXjotn4Z1JUdGtYE6XpU+kHGEAKQkHKwHIcW5nrDsiQwSkBgz7qAP4898dkYqKo4ZzcnbEcZ8lQz1Z7jj+nG8cVtKcVTNGFPflHW/EGJASobuvIcI4xdw+p/WJZZaorgjbsYIYcYksUjSqDnE1UEcZ2mjaMUYIUUEaIjGAtGRPLGo1gotp0ogBhev4vVq0jclRYkguD/wAT6QafKURYaM54cvWMw8o5FBq/rwhyIrKPR9708YKVpbc5Yv74wzKkKFN4vWkSTKIzA1Brv568oNmYnlWlxRw/Xo0BwwUp/T6juw6UqzPetGHCNYOQStyB4V3xjCzPke4Lfh00tx8oWUMqluVDvWBPqAItMWCCSyQx/KC7HXyjUuVnukBdKZeP15wbAVaEhQJdYPNfozRBOFAuXBdqr/aLHHYcVYAUr3AC7wqnD0S4pUFkg/fdGsxX4uSHaqhwzsOBOvhAE4YAOUh/6VeDw+rDpcvlvSggsjDMkqoQ9mFN+kGwlbMlpYEJAzfyF3eGMNhmUftw5Q//AAaSk5QHFbD3pCkq4LMCWtSDYofDJZaevlFjOwnaJmyqd5KgH3m3rCEpPfTw+tPrFyCHOhy+bH7RJupopVxEtjkrlBSu7RiP5g4UG3uP2g01ChUsBenn1qYCE9nPWmoRMJWkjSYSSoZWq7ZhrVW6LWXJzhgSSwNb825j3p2S2rRyw1LiyonrLs1oRxUiLybhmLXhXFJbmY5y7OdOGdTfp03PHVycA2FUDZvFi/mM1Occ9/tAGBGrhwOJG6O+2dKSqUUgfMGu4qGJBEXjG0QlKmjh50+p6faLT4bw+crLasC9iQH6/aKDEODUEJJYlraHnHafCuHCUZQXNSSNa35O/jC4YbsfNLVFvLlABy9L9LN5W38I0sZUk+xwg60hyRUg0D0dqdKt0MVm0FuMoI0va3nv+8dBzHK7fn5qakk6+uv6RSTx3pYZ3J8W/eLLaisxen1Z/ZbjCk+W6kcCd+4jlrHFOVys7scajRNVogEqJewGlK8YIatziZTZvpEi5LLGlSoK0aWKwpjXZe3EZG8nDzMZGMdPkYMW6H3WIIQQpNXB0sSW3Q0tGZlMWavSIoksBvBaHs5wGKHdA3e2f3pGpSSQzcg5cwytO7Q35wGWg5w4uRpvDD1jGEJqXOYOCLvof1jFZklioVs9W4VFnaHZuDYqDnUNAxJs4Bp7FoITa5YzJ+UhQqLBxwAiCJTgpNmo9r3EHmJt0oCwFrQUp3GocORGsAopBKQxcAZb6A3fWDyZQDbn9d4bzgyUNShbdT78IHJHeLnRrawb2Ao8VIZZSWO57eUA7OigGDXD03eEP42YO7ahZVDbe0aUnOhTM41AahZ6bwWgjCOHvlJF6QOZhSkter9YOJeYX7wI9vFtJwwSrMak3NDaGimxJSSEMNs9ai7NTeOEXKcHYmvA0vGSlOW86QftQKGLLHEk8kmLYrZqJiSggpNCki6VJ+U/prXfEMBOUQaBMxFJgNsx/EmlUm4tfhDU+ekH5ve8aekUm1Nr5TnlqAUKEEOFcCNQ9eHrRV0Sd9l/iJQUHFxTlwMUW1aPpXd5Rb7K2pKxac0s94fMj8SX/wCpN+8KXtoJZClFBAtrw6wjhsrHJo5zZKTn14ZQbbruekdjsueEqYNQ03VH6GOKxUzscQkEUPyu1Kjf7aOhk4slQp8rE7jZvrru4w0BMnZZyPhtCszaqJINav8Av4wfC7ICTmQSlaaFLcXAKedoc2VOUop5OafWHNppJU6aFmUbuAb+98P10JdlJMWpKyDZr3fUn1il25PIN/mevMUbdaOhxEtQUyyLGobU3rwaOf8AifZcxCe0cKQ7UelVEU634xPI3x0UxxTls5iWHd3jAnvCJoTAJS3W269Y4juGAg0huZhSBmOmkHwkh8p3OfGifMQ0TRuX6e+MKFyoq2iCi5h7FSNaXHhbfAU4ZRI536QBk0By8fIxkWv+HHj4RkCzWhhUxTumjMGGkTM9bEMdLO71rGTBPPzCWDwWs/8AwEDJmfyVG9Qf1jNSFTjQxgwrmnq44ekFmKqHNdHPhCKJUwl+75+Rg6O01Wkk/wArt1zQditIZVmJc1CvYPOApkkFstWvZ+H6QOZh1lTkpNL5f/1eDYaTdlAl9Utp/VB2CkRmTAQSQyrNW3DhBEUajgjw69IBMwQNcygTuy08ucElLAITUk6uBpeiQIysDSDzZu4C3ukBzd56ZjcOPTfE5iEt3sxLlq+XdaFpeRCnSgdVLO/RSq3hgUD2hhVFLjTWlQSeusJJSQ4cFxo9SHo0NYvahH4Jf/tIPqkwujGqVTKgCp7qEoI4ukDwJh4q2BtpBMClQDVG8MfWsOKAFhzIr9G8oWlrAsSVHi/hWkDVMUXAZ/zEuT0AaOlKkc72xjtg9fCr+ZitxuJINaDRmp0aGAkkBwANOPQQtjJBJA7p4Ubka0g2CigxW0lJ7tGNg2X7CKTEYiYpwQ3Q14tHW4jZbpagBsAac3H3inxmzVpScwIy2N/UOOddYZAZzeC2guTOQUHKQfJ6jlwju5e2kmYTvAYitXqGehP2jz/EYdSipQSWTrXpWNYXEHMy3ag/eKONk7PQttETezcEEEFCgCWJFX0brSOq2NgM2XMAUt3k5QHOnhXm8cLs1YDKUrMlAcBgfEb7R6DIxAk4VKrHK5beqtt9RC9B7Oilz0oZADgaBt7dBr1hlKSofNUHQUrd44rZ20nOYKzHe9S41Ad/bPWOgwe10qSagHSoreh48ePgUgMsJuGIVVIUBVx105CNYPDpMopIzJPdKSAVADRSdbv1pE8DjTMluLjdSxIPgXjMfgaomJosEEkasmzcX841As4rb/wvkAXhzmlnR36g68rxyCZZE0aFifCPacOlJTkIFTm/uLP9T4x5/wDHGz+ymIUAwU70DPQ+LE+Ec+XEltHViyt+llZh8QEpY6tzYZ/+4ROfMAoFPx0J9+kJFdgbfeJaiOM66GFTCVU+UXNfYrDcuRUHj9LuOcCl5UsxdwTQbh+kbk4hRDBuEBmHXX+YeMZCTrjIUJ0a0vV9CYTnqa273peCy5wJUH0hSap68YYVIaJBHECBTFgEEXgZIANIgiY4gBoOJlXvSDSTc6mmv0hZb1O7jGlTk2c8oKA0RzZiQCHGj1D6eETLFql4rxMALgM7vElziUjgeUEFDs0kUFfd4rsZOD1f9o2rFKB6cN3OK3auIJ3PwvXpugpWzdAVzs6ykPSt9OMN7LDqJc5R79mF8JLK0gITVRqTw30974t8Hs0JYEA6tx3t7tHTFUc8pWF7WWruhJbU1A8HA8Y0qQgB0mg0sPKGZWEA+VgORL+D+UFwUs1BUCd/ykdIcQjKlJIoX4Cvn9oKnA17yQNz19R6GD4eQqteXTe/sQcSFgu46Ufx9a8oKAJ/wZGqOIoObl4qNvYOhy5gkmrEEcN2rR1KJhChQHgFMH6VvC+Kw+dRDD+Y1bp+vhDxEZyOC2CEyCsgNWiUO5F3uDzFIpdnfDxnLDpZCqlQDcmLdKR6XtqV2WFUhKu9lGlhuYavz1Jir2Vk/h5akAhZHzMUhugCT5w7bFEsB8LIkrDFa0D8KgG5uzkatD23M6gQlglLEJJBNLN+WG5Se93g53P4NaJ44pykEPTeacHMAx5Ur4hmSipPZJLataovW9t0N4L4qUrLMCFBAITMUxKQTY5uVWoWBZ2gXxVstSVFUsZgbtu10B61iiwRKMqSFBC1Vr3flIqxYmusPqha2e3bE2l3kBOrk7ld4FQprVVtWjrTiWoQTQkFrC9eVfZjzH4SWcsouMqUhxqVUpXg7849Iw682Ukn5TzFAfLKqnHhAMxmXLADCqiCbV3gebRy/wAabPK5CjcpAWOiUuP9IPjHUplGindgSG17wbyfyhHFSjMQoG+grY0HiWHJ4Elao0XTs8l7AkA08RB0SKOQT4U8INjJPZzFIILpLfUeTRErG7xjy5Jp0eqnaBy5Rerw1kCbboF2tWoD71iQUwrfc8KYm59gRkQ7v5fMfaMjbNotZVjuLRIkfUeEVaZyi5cDrSJTFPy62/eG4ijs7EAgOKksOlvWAdozWB574BkIu5HTi+9rEQPKRma3PdxHQdYPENjZnuC9gH96xHtgASAG0GvusAlkbqk2rbqd0bUahjbkPSBRga8TVt/X6aQM46vBjbT3WNzJgBJp1r6whNW5enhaHUUCwhmVBq2u+Fs5KjalrtwvQtBpqhl0px1aJbASCoqVUWDeVGh4onN6LXZUnKHq5FSAfB/sYt0OQ+UAau3mzwvJQwGVgWpcgdWYdYaCTdZGXezlmq1SdP0uRZIiwsuU7MQ7OWA18X8oihFa9HcluZ63jWGKWD6/hJqH3ge7w/KS3zlxuLfWAYEABQUALMNW5N78x4mdlIZNOLP6FvCDz5NUgBwSeHhTe/nCk0HONEiyW8/CMYsZU92AFDqSfAfcDfDsnDZUkgPZyo08APPhFZIURV6A2JAcnRz7tFhOX3C+UA6B1abtTDxYkkHSygTlBe7WtQO9AA5jnJCsrhKT8x/EdTp47ovMEqYEEAADiLcGe9r7ooZ5V2yxQpIcnK7qG9W/g0WZJFjKwwLl2IFypwP7S43aPFZLGdak51qysc3d1dmASxFNADDmADguQSaVHofqIew2ETmKqOqib0SBUBtBTxgIJRTNg56LzOeRf+2kc7tT4JWlToZr5aeg6Xj0RIGahchizfKNPZvWJ4hKiKF9CB6OTXpBAcb8M7NWhLqoXLi/dLDmDR+XGO7w05gHuaE6VLa+sIIw5GXh+EaE2477QKbiQMoBAYlxrUF3H/M/DmwMXpopGQsX/wBXAjoT+8C7TLMSw7pdJ3O1+V4rsPiGKmLqckObCydHsxg+KxYIL37rcK1LDn1aCmA5f40w2TEAg1mJFdxBY9GA8Y5udKUSwq19/rF78bTiVSdGSai5NH9LxRCcWF7X39I4cqqR34n6UQUCA5cNzjc/HBIzLagJFeFuZiU7EBi/yivl9tIyaQotlBDB6RL9Sot/iad6PFX3jIN2cv8A3KPA/eNw3oF9RaJu1BzFfNojUtU00a0SmIJD0tfd7+sQUG+rDhWsAJNABygnrRx4c4jiFM7O/AE616F4At0kEWO/3SIzZhqdfpGCZ25dmI3udIFNqXce/SBTFkvdz70gExTCpfhXluhgUMy5gGrvCil3IGU+vGIZ2INeQhWdMNb+XhSGSAQxWLLe7Rb/AA2Hk5lOXNtTuDCkczjAogkVi6+BpjpIXvsfS4+sVr02Rb3R3Ehz3QACd4H1NrXcWeNKwiq9pkyksKjMo7kv0rEFuioYv+J6Ded/swxgSkkEd5Q1tewF2s5HjBixJImdnFGRlhJo6QU68+DVb6w5/FMxaiiwrU8v0/ZCfJUKuHJIo71+Zn5XN6QDFYhgACzEO92a33jSZolwlQKqrygdH4A8tBGhLSFXDtWj8QHrC2AAPEXNq8/frDxVVklzvLkB92/9ucZAZXzFJUQSqxe4Fy34mIN605w9KyBYOem86ciLtzipmKt+LMb1s7vXVwNKQfDT0rmskEpAS5JNSdN2VrB/Cpg2rBWi0lYg5CG/pDMw0pppxih2nhilQLj8xDMANx6PStNzxcz5aQpQzMFEFR1yj8I52G7hFftGiAWcqUCw3PQl60GlyT0i66IvsFJxdMwPAXbnTpF1h8YFAEHTK9D+zcNRHKy+6VPRGm5L/cv7NXykd3kG5GtByBLwnQTo5E8sSaJJLN4RmHQSQacGcdHFz7Jijk7RAISaa1/S2jcouJeLKZKlpSFMCBVn3+3jWaiu+KtpoR/lTJExYUGzocsT/TVteUc3jcew76pilSiFByskpD/iq5pbMOL2ieIn4iblWgZSaqQFAluBIASTFRjpPaAkOE1H4T2WpfLQh61/Z0Blnh9tlAAdJrRQLuW+UgE2op7GsLbT+LCjMlJclzyBqxPpW0Uu0cI6ZmVVCLB6kJPeGljzrwaOLxONUrKX6vcCg8hrDJWK3R3OG+Iv4lRllqOpJJ11HUZvYh1Ewbo4n4dUTOG6jt5vHUSgpLqDDeGeg5cOMcf1MVZ2fTNtDMxXsBxrFVIxc/tFgoLZu6yQBle4UWBNvOLKYofiodKfffGDSnWn6GIKVeDocbAtifaUf/ZGRYMePl941G5/g3H8lg6vv7eF5yr94df0gE3l/qV9IwnflA5PGUQmKxDWLnlAzPJ3+ESmLd63g8iXlsSS2gA9+EF0gqxZGVi+fgwH1MRRIJZ/fQXhxEvX3ycxPId3i8LyMkbwiJaQULAIVqGCgd415gwvi8Ep6hJSr5VJqCBq3hyrE1OBo5an7RuQZwCgZalS9QQQOYVorjE232GjlNsSikKLgA8P1gnwfimzJtvLfaoEWO0dkqWlSkKC0gUAGZbnRQSCOrxz2ylrRNykNoQaNxrrHZjkpQZzTVSR6IZqWHe0rmUwGpJYndakOYFZUQU1SKBqAkuczM9GPrRo5fDqDFqkH374mL3ZeMKyJdGFwwbi5fybqLFUwNFvIqVKNSBcWA/qchusVeKSSS4o9G0dgOfymm8mL8Sk95uFfru3+TXiu2sGS2hNt7Jb7nr0ingRPYDCTRQEkuWbf4damLNWJABDEulqavcvx9gWjncGrNZTPZhZ9a8vXjFlMnqyqYVAYa39jz3wqYWhmbMypSb8PK3Vt0CkTHO7MB0Gv18BGLDJZRvXo7sOH2EAwqgUAMXar9KeX0jNmos57ElTjc3ACw4fSMlEOFKcgCgL1UxrfcSeEKTJ4BoACQzs5O4NrqW1LcYLhUqJvRLMbnnuer+t6Xg9EZdi+NwWZ0mtTQ6kMBQaCv6UhfA4pSVKSQVBJbNvJAqN4FB0PW4SlDpAqVg76DR/trWBowbpqHyg036M245qD+WHoQpJ+JCxqH+YilKa9GgSdomagyitSMhcVYEaA/t5EE2SJYmMALKoGqwDgnqD4xT4jZi85/lJFNwsee+FaoNiWMxwlqKlS8qqFwS5OgswHB+kIY/aViopLM+j3ABDMw660i7xEmaUKQtIKnoTqBccwK9IXlfCSZjdo6dfKtfGApoLiUeG2iledEzMCQwUAzNpQWO4fStdN+GkqUTJUchoVEFn3gX/AHi9m4SRLmZUAkJdLrrUC3gG8IZkzwpTGnDToRT94Sefj7SsMHLbEcBs9MugFdTqeZ8+sWJCQhQJI6fXrGl4MlQIJDsQbg73HICDzJOZJIOtU7mo+8WjilK3Z2xioqkVJxacwALg2IAYNybyixlrFAtmYsefHn6wkuUCXeviDR4JKlMpn5gsCN1N3I6xnTDsf7MflHlGRtlbv+YfeMhDCMpIAgssAm3Gv3i1RgQWDeIA+hfxhyRs1BStTMlAGhFVEBIBJIJqT04xfmI1RSZA1PP7m8My0G6rEagjzaL2RLSksAauAGsTyeC/w4zJYVNAaJf0B6OYm5qglHKlku338xBkYUm79K+dGi6GzuzWpcwp4ZlJSAC2pueHsN4RKVDupSoM4IYgjQ5lEgiJuaNyOVxGHVTsw5/lDkHhR4Vxfw9OWHmOKO8xbV4gk+lI9Dl4VSh3lolD8rv5J+8JydnoBzgKmlQPzqSkMaMGBJBGhLQU33QjyfB5dL2ZMlTEqkzk57AIq5/tTWorubrFnipHbDPipC5ak2nBCkV6Blj+3qY7ybs6ccww0tEtgylyxLzuwds2YkVZ9bvpHO7R2biEIIVLmrml801ZJI5PUU4MNLRR29vX5EUl0c0oBHdzbmIao4NryiScQEWLEHhXi3UQFezDLYITMKi5UiYGSwIAUlZYg1/CBXfrkzZShKMxShLBVlRKWO+opPeAa6RvAL1pvsq6sVs6mRjCpHzdE6l/P30PMmAhLd67m9XY86vHIYKZPlIKly1pCiAkrSpIL/lSsBS9aszxf9lOCcye+lqJB04Ab/veKRgyUpor9oK7JeZAoz+Psw/gNpAh3uATwrUeByxX7Vwy5iQZSn3jczasLcNeMc1Lxk2UrvBkhQzNVgSP39lneJ9oCyLyd/2hypbVq61YW5PFUjaPZkhRoolt44nhC8z4lw5yATAO8bPoSaf3Hyh3GYSXNAUkjvHul/wi59B1hOPyPyLCWsLAy6a62918N8Hwy1fLXda+87rRDZUgJYcS3QivK0WMpQQSVB9E+beQPsxVEWESoEskBNQCSbBN/LzrpBT/AOYov83dG4MXLjkQOhFITRMdWVnLh9w72vV4sJdbWfxcBXgyRDIDCSpCO0SQ1QXO8qrToIjOw7JoBoetX/6vWNIAQwP4ak8CSfr4EQSXiwAyruW8z94zZkSmYVEyUCwzJUR0uPRRjmviLagR/lpSvvBitKSpmu4APCvO0OfEG0yhOWWVOshsgJVUUYCp0tvinw+DCkKeepWIlZO7Ky53Fkn5kgkpUGALE1FBHNOVaKwiuyoTg1qPzAg1cJkjzMtQNBv8ILMwBSqrFK7KEsJUlWmbKMqga1foKQ/isQAB2ZIUtyvItC8qh80tDs4D3aoarO60jaCrdqgKagmJKS+4sDx1jncZVZ0KaIYHCLVMQlTpBUEqUCk5XpmZ7O3t32cQGOdLKGrA7nh/CzQtLzRJWZZAdCg4UFA3ukvlLU4xZTMNLWSqYGcaUy3NSnvPfcB5xNv5RRTONm7XloUlNMoJKhWmj2uKeEKztpJWSyaAlnVUB6sDYNppFvtP4NlrBVJPfNAFKGVzo7ZgXoCHrpFVtP4VnYZCc6glSnIUO9LIf5e1CRkV/KqmriOiEcclp7JyytMB/Hn8yvEfeMir/wALm/8AD/1S/vGop9qPyb7x7JN2Xh10kTUsHKgrMCH4vlfoIEWR/lplz11d0oBQd6s+YAp4uI1tKeJbJTKWgWdEvM++ilAud5d+MMSMezK7RaA/eRMkEA73CWY8X8Y4LsbaJ4PDqUm6kj8srL5qCW8CqF8fP7MJSidKkEnvEkLmHgxckk6toQ0MTFJnuMvapOjEpH/p5gPGITcEVSwhU9cpIpllplS9bJCV5hRtXpASXkDbK2ZjpaE5jMmTV6qZKHOtAQX5gs0W+FxYmpHZLYqSClVCeoO+3OK1Hwvh11ExRXQ99Ks9Ne8p+toa2bgRJBdc1Q/Mf4cClrLvxI52ECSXhjXYtOOKSUq7SatIUMyChCUsKkFgKUam+D7RloCkTBMeXMAKSqYXeudLJPzCxYUiznCVMKlpXLScqcysoWt2AYFKwxpxesVypKwk5Zq53edmUlgmrHIoqr/TFF1Wid7EV/D0lu0TiZ8k0LoKh5zGfziww21yhxLVi52hCyhQbjmSUNTRUMFM5QQEILUOdKl0GruoKU24gPAsZh0oD4nElIa6lBDcsynfxhoyktMDSYvjpkxaQDIAUBmIShTKYJBQSE5ASVGgclniOGxEzswuYJsoFnEuWklNd0xIUwravAu8KyZGHcTZS1TM5UhSgxTlym6qHSlDUjnG9mpUJ3ZiR2UshOR1KXUVWCVXrTjTfAkv9hl1RzW28NKRiFMpalJYKWpIDKYFnFzW+js5rGsPtRckgqIINq0LXSW1L67zxjs8Lh0pVMVMRh5mZeYFaQJidfmoMoAQz6h31iGK2Tg5zqm99ThjJmoZBqAHd1Gu5n0i+P6hKktkZwfZw8jbqZ+IWQqXILsZc1Rl9olQ0WRlCgoWURRq0g+O+FcUoomNJaYisvtUBTGzF8igGFQo3N6NeYr/APnkmetRT2lLMUqU4/qSga2B1vAP/BE7Dg9nOUiWq8qZKX2Zp+JA7WW+8ltY6Pvp9Ov1I8DjsR8IrlSUp/hpqFl88wjMxBpVLjI3ERX4zZ83DzO6uoIykPlW4dmcv60ranZ4HZUyWVFMoIKa5sJPYHcsSe8KnQJRah1jsVYMzwy5YUSB86C9qjOKg2q54PWJvO4v5/v7j8VW9HI7J2ojtCklmlhaXFwyVKN694Kf+lovVTmuoFRtyB3cz5QLEfB0lUsZwrD9kSZbr7VtSMuXOBq1dbQltEoRlQZc6asnIJoQ0vQ5u6TQ0FQG1apimPJFiyQbABZJyEM4Kn3AMeTljWt+EGTtVUtJK0FQFXS5AdQBO/QxQJVjEv2ctPeVlV3ghQLAfLMIKtbZrCNETgk/xCVJd2JBTlVV371PmJdiCDrVrco/IlM6EbflLok5iwJszVNS9A2vCBTMUVJT2iuzTmS2VnVVwwIs1zTgKNFCtCCqWgkuo5FLSnMSAoglknNQuFVLEax0UqRJCXQJs2YCyVLSrLZsyQVFIYMQS++IZJSQ8Uja8BLWnspdFkBsx7yykMHNK0Doo7WLtCeBMnDlcoKUZhDLXxq4cgtWh6iCoE0qUrvGcoBCFlu6pnURnIBKQAzABxZxU+0NgJUUYlQT/EorNI7ubK4zKZJckUJsaRzttrssqTKjE7QTmVLUnIkk5ilbH+p3rpQdRaF8TsuZLZaClaCKK7qVBi6S2YEn+YZq6Rd7KwqsyipAUUurMoZmCBYCte9QsxHSMnfOQpExZfN3jLJSTuBUFBxplblQwEqM5KytwMoHMJshKu2KE/KxPfDFSrMA6mbQxZLxAmoZcvKAcyQQMyWoAlLWam5t9oyWgygtS3CQ5CXLmzliO6WNnrVt8EwmEmKVnClChICkKTcBhUsocUmFkh1MEg9gp1KClfgcqIClh3Uo2pYHUvaG1bYIQ0xCiD8yR32H8wToeQieCQUy5uZKpuYpzJyrUWZT5GBr8p5vUOAF5mCUhSe4pYZ0L7NTgH8KgzhrV/aEmrKR62K/4lgv90n/AETP+yMg38DN/Mr/AEH7xkbQfSWWOxkxCZYlqKApLkBiL7lAgQxs7a0yYrIpqagqSaf0kDo0ZGQQJJoLtbZtX7WcSQbzCoD+xTp11EVE8qSyMxIzKchkEsW/2YSPKMjI0jRKxU3JMGRKEqABzhPfqK94xY7Pm/xIWmalKsqHdqlt/wBwx4xkZDILLL4f2FKSklAKM4JOVnqBTOoFbAsWzXHOLTEPJmBAJUlge+xuWsGGm6NRkJP5EXdHObW+LJoJBQhQSSBWaHbeEzAD4RU4PawUsthsMglOYqTKdTn+ZRMajI7JaSFilYthdtzVYmVLOXIolwEgfgKtOKRF3s+eoz5znN2TFL71O78mjIyObMlf7fyVj0F2nOMhM2ZLotSlEkgGyWGlgAGBi37QlEsqY5peYuEsTlfdZ90ZGRTGtEZtim2dpzZEt5ai+VwTVqgNy4RdnEKyK7yi6UXUos7EsHbXdGRkOI0c3itrLzmWyWBZ271FpHzAvrCWG2svvKp8gUxzEF0IJTUvl7516xkZCxXZmujq5uGHZBYJBYMLgOHLZnOjXjmsTMICKv2hmZqBjlFAwApV4yMgx6Fl7hDZWKUZy5DnJmIa+iNC4/EdIu8Fi+yWEJShruzHvAFu4QGqdPGNxkOEuEEZMxSk30bdqGOg10hjCYZCgDlCXB+XgCYyMhGatFbjZKDIVMyJcAkBqApsd+puYqdkz8y1oCUoCUoIKcxLsl/mJvnUCzRkZGMdFsCcpp1fkDgadQKeHV4T2pMYgly6VGqlhilD/hUHB1BeMjIPwCPkoPjj4rn4VOWVkHelgHKXGZKnYgjd5mIbA2xOmL76nch6CrjU3MZGRsvs/wClklZcY7ETAArtJneKgRmIF9GYi8DwmzxOUCuZOcDSauordyXjIyOS9ocNl4nxP3jIyMhz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0" name="AutoShape 12" descr="data:image/jpeg;base64,/9j/4AAQSkZJRgABAQAAAQABAAD/2wCEAAkGBhQSEBQUExQWFBUVFxcVFxUVFBUXFxgVFBgXFRgUFBgXHCYeGBokGhUXHy8gIycpLCwsFx4xNTAqNSYrLCkBCQoKDgwOGg8PGikcHBwsKSksKSkpLCwpKSkpLCkpKSkpKSksKSwpLCwsKSkpLCwsKSwsKSwpKSkpLCkpLCwsLP/AABEIALcBEwMBIgACEQEDEQH/xAAcAAACAgMBAQAAAAAAAAAAAAADBAIFAAEGBwj/xAA4EAABAwIEBAQFAwMEAwEAAAABAAIRAyEEEjFBBSJRYRNxgZEGMqGx8BRCwQdS0WJygvEjwuEV/8QAGQEAAwEBAQAAAAAAAAAAAAAAAAECAwQF/8QAIhEBAQEAAgICAwEBAQAAAAAAAAERAiEDQRIxEyJRMnEE/9oADAMBAAIRAxEAPwDtG1lMVku1iI1ipjg3jLPFURTUxSQeMFVbD1sUURtJB4hmUg5EFJSFJADDlMPRBSWxSQMQD1vMiikpCkgA5lko/hKXhIPC62AUwKS34SBjm/iD41wuCc1mIq5XuEhjWue7LMZiGiwsdeiqfjj44/T4CniMK5j/ABnhrH/M2Ic5xjryxB0Oui5f464CKmOxNR13Oytbc8rWsa0R0uPquU4FQ8V36Oo8sYXGqGkSBWaMsjpmYSPNreij5Hj1n4N+JqtZrWYnKajgCHtGUEuGbK5uxjcW2sdetyLz3ijW0q9KpTuG02ZA3TkBI9wQPRelMAcARcESPI3H0VQgQxbyI2RbyJgIMW8iJlW8qAFkWZEXKtEIMLKtZVMhahBIEKKJCADdASLVBqmChN1QSZQqhhEJVN8QcSFKmTOyDJ4zHjO66xeXY34veajiJieqxL5E9kaxEa1Y0IgCYaAUwsDVMNQbApBYGqQagNhTC0ApQgNhTCgFIICYUgFAKQQaYCllUQphAZlW8i2FMBAePfHtfw+JPBsHNaRruDP0/lcg5n/mbVZAc14PWRIBmdoXef1eweTE0K8crm+GT3aZj2lcJgafh1y02aTLSdC13ykbHVZZ2cddxJ8GDA3aLEQ65GlhLXR5xuAvS/hav4mDouOuQNPm3lI+i8q45ShzaYJALYADjYgWLZPW2X7XXp39P3ZsBTsBDntt2cTP1T4Xoqu8izIj5FmRaAvkWwxHyLMiAAWLRYmMi1kQCjmLMiZexBDkAI00tVo3TVerAShJckCrqsOtdCe5xTzcDDpKJiqcAwglXQoucuJ/qQ17KRjRei4Nll57/VfEZaRHW3ul6DyYPCxQCxI30YyojB6qKOKTTMQq1J8PUw5IDEIzMQnpnWlECVZWRm1UaBgpAIbaiKHoNsBbAWBym1yQaDVsNUwFIBMIgKYCwBSCA2ApgKIKkCgK74i4CzF4d1J+92no7YheP8d4K9lJ1JwmpTq08umjn5JE7HMDB6+3ueZcD8Z4UeOKkWNnR2iD6EfVRynsOL4u8vxLWgGbx5SC6e0e2msL07+nDh+gaJkh7/SYIHsQvN8Uxz62d2YBovDSZ3iBedDoug4Vxk4MFwaYPzMBBGcnQN0bHUdvJLideogLIXP8N+MKdQXDmnuPr5K9o1w4AtIIO4VknCyFtRLkw04woZlKJWyIQERTQakNWOxYBhCrDMkAqjC5ToRClh32IS9J0OIQBq5gSgV3gsTLjLSFSV8VlJHcJWlT+DEA+a43+o/B/GoHqBPqF11KtLCe6qfiUTQcn6DxrC/DuZgPULS6nC1A1gbItP3WKErfDYxPMxS5bDYtPDG2WE8hauzjEejjFzTscjUMclPKeupp4xFGOXNDHqR4gr/KNdO3HIrceuSHEkZnEUvyjXVNx6LTxy5P/wDQRKXEro/KPk7KnikcV1zOE4gnhjlrOcpyrj9Qs/Uqm/XrX69P5w9XgxCIKyomY5MNxifyg1cNfNlxvF6hqVspEiSdjr+arqsBiRDiei4zjWKiuXA26iQNhJdp6dgi/RqrE5W1HFzQQ2LQD0tcdPyybe+gGmtXdDGODYawueXu/awBuYE9fwKuxDpkb9PT80/lC41xEPoGi7MA4hzXCMzXt+U5TYi5BEiQdbKdPBeG45teuWYfxA0h2VtdgZL2CS2m5pMmCTBgxpO1v8K/EhpvyunKSAdLSYBt038uy4n4d4J4D2VfFLRTOZgDSQTBaLuqE5YcQGi112OMNN7GuaAJ3sCZvcjTREz0K9FFUKL6iouEcSzANJ/bIPbpCt2vC00hm1ZWqj0u+uGpTFYo6o0D1cPJlFpu5YUKOIGVBOIDSkEhrKg75iVlCqCUrjquR3YpaDVWpC5vjtSDb8urzxZb6LmuPNLZJOyXL6TyO4PHxSAPVI/FfES3CkgTbRZh+alPSPVV3GMQP07p2aY80S9E8vfxpxJutqvdTusUaOnWMqwmBiEjKm164qyMmqURlYoAW1OjTgxBWxWKVBRWJaNHD0VtVBWEpaNMCup065lJhymwpaNXeGxkJv8AXqgZURRVKqeSw9W7seo/r1UOqFDNYo/JS10NHHpunjlzeDLnuAaCSei6HD8JAE1HwdYHbqVpxvLl9K47fpcYXiAGHqEmB3MBctWOdwkghzoA0AgjW97Cw0VhxLGSxrGENYPcmSTJmNrLlaTAHlwnPmiTqD0h28EnpFvLs4/UjaTFlUo5S6SQJIkTtAB0t69kYYIXFyBbMTA7Otaf8KGH4ly5agEEAS0Ag/tBI1AII7Rv1ZNZjtCLEwQbSCDOnUyr6JXVsBlkmwnXLEDpe5/NEThWJnK1wOUXg+dpgW8raD1jxCu5jSIJBcGy2ZFyZA6Hz37qdbDl7WuoyCDqRAA085lKzJ0Jf6sKHCJqMq0H+G9tRpe1xdlfTJzEs6OjbQ9tV1beJd1x2Fd4QkuzOI/4j/aD901hsXuSsJ5ZLhXk6f8AUZkrXxkyFWniNkizH82qv8sL5Oh4ZjzJBROIVgN1y7eIZXapurii5uuyXHyehL0sOHcV54JTvE6mZsjzXDV8WWEOHqrbBcazsAJ6p8ee9US+j2G4ibNKrPizHxT1vCrcdjyxzVUfEGKLwCdr+qm8+sTa6LhOOmlASPxViA3DuvtHqUrwKvFKZVH8S8SztA6K+PLo9c4GLEEvWJYO3SlbAWisD7LkZDU3IhclWFFzqaRhhRGINJMNappiNKnCEAjNKmkhkRGhYAtlIJsREOk5P4fAE/NYdB8x9Nv/AKq48LyuQ5t+itOkXGACSdgLqxp8Ai9R19crSJ31cbDQ9U1hqzWy2mLbkRmI0Jvr+dFF1bbLlk6tBgCLAHMek6bjTVdfD/zyf67azx/0zSxzKRy02gRYmx9SfX+dFXVuKF3yuDTJ1N4AnMA2879hGuqHiGEgxfLlJaLky7NlM/6cx20mUpVxQZYPBf8AKZAkScvNboAdd9uUroxqadXGWS0jzOwAdJcZ2vYH9ygG5icmblsHNE8xcYEHYWBd1zCdkvRNSSTJGgaXgkN5byLEdvO5sUyxoMiHCYjrqSSCNATl06DVEBOm0EkAljdWgARM3aYMkW31HaFMMIkROUkCJE2sLCNpHnZGZQA5T0yiSYOsxOpvrBn1R20crDN536Ean72U0xMBw/M8ZiSN83UbgfVbq4gxl0gHS3yub/hMcNbleOkaWNr3VbiK0u6Q4jyDxbXpdc/mrLncFqPzNnoT7OvHvKD40JehXgQdND2/J+i0965L32x0V2MQBiYMoOIHRD8QAK+OgzUxV1Y4LHSCOn2XOvqSp08UWmfQolsolGxeJhzmnrbyKTw2MdTfrZFxgkTuqvxFrNNZY3HeI4dlXcRxM2Qw7dV+Lrq5OzndWuDxhDIB1VdxWyHha0hRx1TMIWk6qp1VesWwFtWbpwyyi6mmGMUnNlcVrIDIsY1GDEWnRU6K3RCLK3TatubBSSk0I/gWQqJEqwa4EKbQRUqFEuMASUxSwhcYCdOWm0gaixcCM0m9thbYwtvH4bz/AONOPHUMPhQwTLSdzcgReBBifVMsY5zYuJALoExMcpAdeYInTvCFhjc9v2ASIgRmMdMu/up1OzTYknKATJlkjMeWCw97AAwHL0OPCcZkbSSfQrcM5zS2Mxde4AgRY2sRvB0CCZeAWkXENBh0EtAvAteZDoPLBgHKo4qmKrS12ZslzW3ubNbJaDcFxzRsO0KVGkDLQC0GIENIa0ZtDEXyA2EAEeaZh4jFEUnTM3IkBkmdJnWzRoDA7qDMJnOepcuIJ5gXAQBvcDWQdQPaLaJqPdzuaGAEw8ZiSZLSDIFm5pjon8M3KIi0AjUztfYmMov/AGpAk+hlFhOUnLpewBPYD1QicxtGdpmxF9spI3nN9COisMQ4AHoQBJJPUDT5bT7qvdUBrct8to0uCLWubffoUA/hGhwaevLcQZaS069w4e5RqlMCQdYsAQREiYG5g+yNhcJy9Zk7A3Pb7f8AakcCSSdxeYm46k//AD6SiwaNw7Dh4d2a42/26731XJY6rd3odANCRtbfVdrwtxa1xtytJ9tumhXnWMec584XL5Z9MvIYrVtfP/K0a1p9Es59kEvusfiyOMqKLxJhCY60rBUuiQIV+VB8WUXFGbJVzQ0KpxMy/F5bHRIYgbrMRXmPRRq4oQtJxOBF8NSdZkhNVflQGutCqKjWEKBinQUehAKWrN5pV+1AysWFqxGh2zIWs4BS/j2Cx7DErlvFmaeUwGjIkBU0RH4mLKfiQgqELTq0rKVwo5Q3ujAm2oQmsFXn0SNcuJsFcYbC5WRu7vAm3zXkq/H4pzvf0fHjozahmItYzGYAmYkzbrOulrpfwwDmcIYLtbzZnAgunQxa+ba2iKaHMDAE3Lc+9my3Xf8ANFNzXhwAAktI7FovJFz/AGiT2Pn3yY3GY/lBaYYJMmQOjQcpmJAvb5QSbpWllc5vIbuY7OTcQNSDdo8MtAHQi0lGqUYGUZnAZIEgAkEu6gOlzrDNlsNFoY1wgglsHmeYFg3VwbZri2G7nciwCYTdmYwEBri4O8NrKbnAB4mSNpEd5tG5LTDakDM54NzeA0uADXOcBGwtvmJ6IeCxQ1sHOsJEN5bnK03HW4uReVcYPCgmNCIBiNRlm0Xk+/qkanIDTbTRzh8ucQb/AFHqNE5WeCC4SC05otZxtF+wkf7gnKuELRGUE3to0jKRedDcd7DyVc5wbUdYZTlvF4cLT1gWPkE8Ihi8Z8nQ7A3GUX7a/eVLDYCR4hNyS4CYykS05o1t9I6JfiOHcSbEtEAdZm5IJ7t9k3w3C/8Ajs4SdRJ/nWfRSa+wFEQHAmO4H5qfy6dzgNlrhOwcDBCSZiGtaLEwNeh08+y1TzVTuBIuABpsq+km8VVLKFZ8atNhodPewXnFTE6z1XYfFfEAyn4YN9x5aX6jQ9iFwDqhcVzc+6z59064AiQlS66m8ZWpbPdZ4jDTai08zol3vEStUKsp4eDBp3QsW8BsDVEqVYbJVbUMjVOQSJ13cgSwYTI3gn2EotVpICNw+l85P9se9/sPqneor6hUVIaFnhixUa1M5Y73Q6pICrDbcwl9lCoJMI+DPNBW+Ita1wA1KpUKGmtIv6VyxSNi3a4h0FWIxDTYnUJKrUIcD9Vthh4Pe06ayFhrMbceaJVbGuxUatOI6Af+zj62IRcQ8FrerhKW6SNOrNllacwUabgJJspUZqSQRA6oI/hsvzGIGs9QO6eZXDnSJJve8ZS0QTaDN9dLaaKspumGyCIFpgSc3bp9RPk3SdImBIIOsEEyIAB6RuNV2ePjnFtx6huniWzeAZsCReIgQ0TpNgPtKi7HAuyjNEnYh0mDBki8AaDbZAe8NBImZ5RF5uC0+QDvbyCVaS1smQ0mNS0CQTFrjY/adrUbxGI5nOa0w3MGDOZtDm5TMyO+/kEINLWi5aLDnMg/vADhcmdJ3duhVKTnCSGxEN0EtFoDtHCdtLdlqs1x0BgNMOtEyOZzjf8AcRfbrCRrDB4u5mw+YWJMWE3naRHXsr7AYsaXvJi9gYiJFrAfVc7hGkkEQIHzRyjlsB0000+q6LCEx80628tNvT1T46VXtN7aoseg09I9z0XPYrAZXhh1Fh3bMx5afVdBhnjaBNzYTO/2UeIAGo3Q2877fZWnXO4zCgPgjlAggiYPNzA/lgsoYdpMhzTtlMgzqbjWdbhWWKqACe3557JPDYcHmFrAj+I6qb0ZltPNlaBG5iLzqVPiXEGUGCLnpvrr9FGnjQ1jiTcTrqexXMcQxpqVM20WE9LWWPPySTpNuKridV9VznOPlrYKqIIV/wCEHR3UcXhRGm655z1Ev9VbmyBKBWw8NlWRpCwPlKlWw3LlnVOcgoo5VqgTCtBRDWOm6XGELb/RPRqNVksVVUYVcPZuEo7CiC4+ycpxFslg7JmkIAHmf4H2KVwtQyeinVrkvE9ISpUOoACe6XqU+qZ8LNHf+UAtIJB2MK4cSw1AvqWgBsE9x2Rcfh2lxf0UsDytqO7R11BHvdLmsS5zToSDpf321S26N7HoVeULaXNQCwGixGBZi4A2eC3/AJWLfTMAtPEgddPvqtU6xDcsSZlvaf8ABRqwgiO57SCTHnLVj7Iw9+m8xM9NEF1EE5SRykWPSbo1CoHkT0HrfT0/hAxLcrvUj+P4JUzrokqLM/y+Z6Cdk5w4ENLcgcLn/pVrnlr8tjsehK6/4M4Syq6KpIvIEwd/SNehWvCW3DUNWuWuiBcNAF4kXB026f5KJQJbFxrGkHm5ZsL8wGvbSV2vxf8ABlIUTVoiHU2yWyTLRflk2dv387rz2nVIbmhon92ul7uJ2+aB1XdmdNVthqALRYwJkebSDJmZtHoUy5mUxMFxN53dJAIE25h7eqqmYzl0IGgNoyti/bQ9wDGyOH84AAsW3sf3XN9pO6ipqzbQA5nOEkEyAIOuUgdBtHRCrVAaglgDNswEzpp5CJKGyg82BDTEEkEkbwM2vtGqHiqDGuDwczxlEuOYdj569BdUpc0aQAtbaI9ZHfW3/S1Vr5Td0ddo1tH5ulKeOcGkRpuZBA1n2Gl1HgVA4nFUm/sDszhse1ulvYIC2wGMdZzTma7r+WVq+rIk6i/rb/KJxynTosaRAiR7OI/gKswVeRr1j7kekpfLLhVDFkm3nI0tBnyn+Eq/FjDsYPmLhAHY7+wTuMpw5sgb/bT7+65v4uxGWuRpkyAeZY4k+8LPy8sF6hfiPEXPJ1EumPT/ALPqo4OCHjcgkfX/AAk3AuYOpbmnWBuT/HsiVn5XNI3F/WAD9Vye2QtJ1jNsqI0ku1kBsnzkeiVpOnLmvnc641tHTRZRrmDAtkA/5Tp7FATrBroIMEX0sf8ACOaegPvqPdK0aEOiZBsOphWDuUCDBA0jWNiN0sBCpTEwOq2aTiRtGpRHGTmjvI09kWq6GOI3It25v8fRVKSurOAEayUliHtLTAhP1WQSSDlcLzEtJAI9wRB3nqg0sC8ioDAdTmAbHYAdf8I0ydLDwBHqtV2HKSdz9BNlKtmkMb824/hbxdUGGiTsLa7e1vuq3sylGkQP7pIIImL3jzsR6KZYC4kjy8/+060lpbHzaxrzG0geX2Q62HhxJm4kNGsm9zoCn8hrXgZaT5MgXJA/2SB76pFgLahMTrI6A2P3VtiGhrG7yRaNs7ZE72A+qRxdEgvcDY289FPG7ClJVKZBI/PNYpV8a0OIyzFrxNrLFXf8X2fpiRoYG297+uv4FOpViDm1MzY2sJvrJCHwytY9QPSRYBCc/lB30IG06wdiIPupxJ7CYg8vWTPmdz9PdMvaHPbI0jQxrpJ/PukhiD/4xIhjYaY/1Ew7umKlcy3vE9iCVFmVN+x621oJzCelwVvCY91ItcyQ75ZB1MwT7haxTgSNb/Q3k+0JZoGUeo99u90bnY13nCPifxGta7lLg5uU6EXaRe426rk/iPhOUlwbFN4mNLm5H18kNtUAsPUObbvvfuPqm8ZxIOwwpnXKLEzcQNNpA0suvh5dnapcpCmzQFvKe5PUnTeSe8JmvTDTYm4adLC7Yb9yqtj3tYIcAdYP7fIC8BEFc3AlxkXPQSSbHSYuj5/rTtXvjRI6kt9iYAjy+qqq3EXeIW0mZf2+I+SCbCwAgQT3SjuIuz5QZ2MC4JJdbeBIug4Bx8UlwhsTub2tPmY9BdP57FS9J4QV/FJeAWmJIJAknUX16yF6D8HBtCm6s7Smct4kCHa+secdlR08Yx2QNbciCDa5cL30sD7qy4u5v6IMBAPiS4jUNDww6a80W3hHy76L5K/4k+IfFY50/v5bWdzlxgyBYEb7jqjcB4iS1gLYcHEGSP3B59DNOL7rmX4N1Wm0kiGBzQ0zIbms02jMC2TGsnyVjgaX6cwSHFpBkEkQXSbnuXLO8u9K11FfijSd+U+ogNJkdiY9tbTSfFVEPrVHSB8rr3ENBZB6SHTN9EB1SZLS6XQSOozO1O1xt13U+MVM7nC0FjGyABlkaR0EH32UeTn8ivLrCFJ3JkBNngdAQYtrpb1kdkpJL3RLsujgbQJkiYtAn2tsX+G0xlJ3g+Rvt3iR18oW+HYF7XFxAPOQYty5YkQLn3jmCy/pFaNYkNBEZXWj+x5BH1Ov+pbw9YtyuHyluZw1MyabjfSYB7Zk1jqWX5S7KeUiTYEFlvI5T6qWEa3wuYn97HWkwMrjE7+2yN60IVKhsc0C+5i4J9RCnScXNBJ1MR6a300KJTaYj91rkR5lwuAQ03E7nzQaOIORxPNGYRcgvIho6f3eyJe8DGjmiQ2dydNhYzPVSGJAZcHUAiw6iR6D8lQfXaANAMoM8xkmxAmw6kaWsChNIDQS0HNy5SC7M4AbbiRP03VAzVbmdSImIAkDXKXCHd8oHsEvUeAQYg3kHUxyyJ1tm9/VBdxB0OJIABcIEAnMBGg6z6JR8uG88xJEyTA0HSCe8eUJ4WabxLLBrcviEhoJtZxi501sZ7IDnBjssDWD1nQgdIhLPx/yHs0zf5tJtpIaPcdk5xVoJzt5S8A5hpNgcxmwiBaZUyHCdLGuDyZ6t9CI95+yliGzFx+628yR6apYYY+Kbg5ZOlzI0A63JvHeEcsOe0Robb8p166+xRZ2MM12ctyIc2172J5exifOQlq8GlJuXX8gToB2WeIHMtq0xc6svBII1E9lAXZEGQDHSScxPse14VSZMOQu5jZ0+sX8liK0mBZnW4G9+3511WlWrM0KIbmLflP0MXCUwVRxcNwJF+pKxYp9VHH23TolpvsDppJJRmHeTYfdYsSoo2Iqy0DQzEqRfDRP5utrFKUqeLBptjUEjyzSZUsTJbI8j9Z9ZWLEezbFGWMO4MCdvyFZYKlzOPVpHTqsWIlL0oMPhCa42iHSCZ+nl10R+NDmkEgkQY3gzJ/N1ixVb+yvYeGqlrbEdIv+6D6XJVkys4gRMZhaRBHQyPz2WliOVsoqWHqFr6sXGYm9rE9Bprop1mgjcZtdJ5ZvbzHssWLO1Nb4c8vEA7/S38yiGlepvEHa8afdYsU72RKnWgyLDUd5v/7K4w4IIiMpH21/ytrFN9nUOKUyGw3QuMiekdRpJ0/wFBuGgGfKLzGUzPtFlixVb0C7SSwuGtrCw8/UfyiYc5qb27xbpqT7yFixLfZAvwwtN8s29CFNlOMm4b1/u/u78w+qxYqtspxnF+H+IzLTMObzQRObli56wCPVVOAwJcA2IsRJPaL3/wBLtP5WLFcv6qjeHwJInNoC8ggEFghuWNLwBOoTLKtwD+0k3AMlt7+qxYqv+RW8O/O5z9zeI1Ltvb7qtqOkkjUXB7ESfVYsS9gjh8RGQgmbyRIBFg4R3P50I6rBLLgGSfv17/krFi1sWiG0zd2ae2nYC427LFixI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5572132" y="3429000"/>
            <a:ext cx="2857520" cy="714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10-5=5 (к.)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062" name="AutoShape 14" descr="data:image/jpeg;base64,/9j/4AAQSkZJRgABAQAAAQABAAD/2wCEAAkGBhQSEBQUExQWFBUVFxcVFxUVFBUXFxgVFBgXFRgUFBgXHCYeGBokGhUXHy8gIycpLCwsFx4xNTAqNSYrLCkBCQoKDgwOGg8PGikcHBwsKSksKSkpLCwpKSkpLCkpKSkpKSksKSwpLCwsKSkpLCwsKSwsKSwpKSkpLCkpLCwsLP/AABEIALcBEwMBIgACEQEDEQH/xAAcAAACAgMBAQAAAAAAAAAAAAADBAIFAAEGBwj/xAA4EAABAwIEBAQFAwMEAwEAAAABAAIRAyEEEjFBBSJRYRNxgZEGMqGx8BRCwQdS0WJygvEjwuEV/8QAGQEAAwEBAQAAAAAAAAAAAAAAAAECAwQF/8QAIhEBAQEAAgICAwEBAQAAAAAAAAERAiEDQRIxEyJRMnEE/9oADAMBAAIRAxEAPwDtG1lMVku1iI1ipjg3jLPFURTUxSQeMFVbD1sUURtJB4hmUg5EFJSFJADDlMPRBSWxSQMQD1vMiikpCkgA5lko/hKXhIPC62AUwKS34SBjm/iD41wuCc1mIq5XuEhjWue7LMZiGiwsdeiqfjj44/T4CniMK5j/ABnhrH/M2Ic5xjryxB0Oui5f464CKmOxNR13Oytbc8rWsa0R0uPquU4FQ8V36Oo8sYXGqGkSBWaMsjpmYSPNreij5Hj1n4N+JqtZrWYnKajgCHtGUEuGbK5uxjcW2sdetyLz3ijW0q9KpTuG02ZA3TkBI9wQPRelMAcARcESPI3H0VQgQxbyI2RbyJgIMW8iJlW8qAFkWZEXKtEIMLKtZVMhahBIEKKJCADdASLVBqmChN1QSZQqhhEJVN8QcSFKmTOyDJ4zHjO66xeXY34veajiJieqxL5E9kaxEa1Y0IgCYaAUwsDVMNQbApBYGqQagNhTC0ApQgNhTCgFIICYUgFAKQQaYCllUQphAZlW8i2FMBAePfHtfw+JPBsHNaRruDP0/lcg5n/mbVZAc14PWRIBmdoXef1eweTE0K8crm+GT3aZj2lcJgafh1y02aTLSdC13ykbHVZZ2cddxJ8GDA3aLEQ65GlhLXR5xuAvS/hav4mDouOuQNPm3lI+i8q45ShzaYJALYADjYgWLZPW2X7XXp39P3ZsBTsBDntt2cTP1T4Xoqu8izIj5FmRaAvkWwxHyLMiAAWLRYmMi1kQCjmLMiZexBDkAI00tVo3TVerAShJckCrqsOtdCe5xTzcDDpKJiqcAwglXQoucuJ/qQ17KRjRei4Nll57/VfEZaRHW3ul6DyYPCxQCxI30YyojB6qKOKTTMQq1J8PUw5IDEIzMQnpnWlECVZWRm1UaBgpAIbaiKHoNsBbAWBym1yQaDVsNUwFIBMIgKYCwBSCA2ApgKIKkCgK74i4CzF4d1J+92no7YheP8d4K9lJ1JwmpTq08umjn5JE7HMDB6+3ueZcD8Z4UeOKkWNnR2iD6EfVRynsOL4u8vxLWgGbx5SC6e0e2msL07+nDh+gaJkh7/SYIHsQvN8Uxz62d2YBovDSZ3iBedDoug4Vxk4MFwaYPzMBBGcnQN0bHUdvJLideogLIXP8N+MKdQXDmnuPr5K9o1w4AtIIO4VknCyFtRLkw04woZlKJWyIQERTQakNWOxYBhCrDMkAqjC5ToRClh32IS9J0OIQBq5gSgV3gsTLjLSFSV8VlJHcJWlT+DEA+a43+o/B/GoHqBPqF11KtLCe6qfiUTQcn6DxrC/DuZgPULS6nC1A1gbItP3WKErfDYxPMxS5bDYtPDG2WE8hauzjEejjFzTscjUMclPKeupp4xFGOXNDHqR4gr/KNdO3HIrceuSHEkZnEUvyjXVNx6LTxy5P/wDQRKXEro/KPk7KnikcV1zOE4gnhjlrOcpyrj9Qs/Uqm/XrX69P5w9XgxCIKyomY5MNxifyg1cNfNlxvF6hqVspEiSdjr+arqsBiRDiei4zjWKiuXA26iQNhJdp6dgi/RqrE5W1HFzQQ2LQD0tcdPyybe+gGmtXdDGODYawueXu/awBuYE9fwKuxDpkb9PT80/lC41xEPoGi7MA4hzXCMzXt+U5TYi5BEiQdbKdPBeG45teuWYfxA0h2VtdgZL2CS2m5pMmCTBgxpO1v8K/EhpvyunKSAdLSYBt038uy4n4d4J4D2VfFLRTOZgDSQTBaLuqE5YcQGi112OMNN7GuaAJ3sCZvcjTREz0K9FFUKL6iouEcSzANJ/bIPbpCt2vC00hm1ZWqj0u+uGpTFYo6o0D1cPJlFpu5YUKOIGVBOIDSkEhrKg75iVlCqCUrjquR3YpaDVWpC5vjtSDb8urzxZb6LmuPNLZJOyXL6TyO4PHxSAPVI/FfES3CkgTbRZh+alPSPVV3GMQP07p2aY80S9E8vfxpxJutqvdTusUaOnWMqwmBiEjKm164qyMmqURlYoAW1OjTgxBWxWKVBRWJaNHD0VtVBWEpaNMCup065lJhymwpaNXeGxkJv8AXqgZURRVKqeSw9W7seo/r1UOqFDNYo/JS10NHHpunjlzeDLnuAaCSei6HD8JAE1HwdYHbqVpxvLl9K47fpcYXiAGHqEmB3MBctWOdwkghzoA0AgjW97Cw0VhxLGSxrGENYPcmSTJmNrLlaTAHlwnPmiTqD0h28EnpFvLs4/UjaTFlUo5S6SQJIkTtAB0t69kYYIXFyBbMTA7Otaf8KGH4ly5agEEAS0Ag/tBI1AII7Rv1ZNZjtCLEwQbSCDOnUyr6JXVsBlkmwnXLEDpe5/NEThWJnK1wOUXg+dpgW8raD1jxCu5jSIJBcGy2ZFyZA6Hz37qdbDl7WuoyCDqRAA085lKzJ0Jf6sKHCJqMq0H+G9tRpe1xdlfTJzEs6OjbQ9tV1beJd1x2Fd4QkuzOI/4j/aD901hsXuSsJ5ZLhXk6f8AUZkrXxkyFWniNkizH82qv8sL5Oh4ZjzJBROIVgN1y7eIZXapurii5uuyXHyehL0sOHcV54JTvE6mZsjzXDV8WWEOHqrbBcazsAJ6p8ee9US+j2G4ibNKrPizHxT1vCrcdjyxzVUfEGKLwCdr+qm8+sTa6LhOOmlASPxViA3DuvtHqUrwKvFKZVH8S8SztA6K+PLo9c4GLEEvWJYO3SlbAWisD7LkZDU3IhclWFFzqaRhhRGINJMNappiNKnCEAjNKmkhkRGhYAtlIJsREOk5P4fAE/NYdB8x9Nv/AKq48LyuQ5t+itOkXGACSdgLqxp8Ai9R19crSJ31cbDQ9U1hqzWy2mLbkRmI0Jvr+dFF1bbLlk6tBgCLAHMek6bjTVdfD/zyf67azx/0zSxzKRy02gRYmx9SfX+dFXVuKF3yuDTJ1N4AnMA2879hGuqHiGEgxfLlJaLky7NlM/6cx20mUpVxQZYPBf8AKZAkScvNboAdd9uUroxqadXGWS0jzOwAdJcZ2vYH9ygG5icmblsHNE8xcYEHYWBd1zCdkvRNSSTJGgaXgkN5byLEdvO5sUyxoMiHCYjrqSSCNATl06DVEBOm0EkAljdWgARM3aYMkW31HaFMMIkROUkCJE2sLCNpHnZGZQA5T0yiSYOsxOpvrBn1R20crDN536Ean72U0xMBw/M8ZiSN83UbgfVbq4gxl0gHS3yub/hMcNbleOkaWNr3VbiK0u6Q4jyDxbXpdc/mrLncFqPzNnoT7OvHvKD40JehXgQdND2/J+i0965L32x0V2MQBiYMoOIHRD8QAK+OgzUxV1Y4LHSCOn2XOvqSp08UWmfQolsolGxeJhzmnrbyKTw2MdTfrZFxgkTuqvxFrNNZY3HeI4dlXcRxM2Qw7dV+Lrq5OzndWuDxhDIB1VdxWyHha0hRx1TMIWk6qp1VesWwFtWbpwyyi6mmGMUnNlcVrIDIsY1GDEWnRU6K3RCLK3TatubBSSk0I/gWQqJEqwa4EKbQRUqFEuMASUxSwhcYCdOWm0gaixcCM0m9thbYwtvH4bz/AONOPHUMPhQwTLSdzcgReBBifVMsY5zYuJALoExMcpAdeYInTvCFhjc9v2ASIgRmMdMu/up1OzTYknKATJlkjMeWCw97AAwHL0OPCcZkbSSfQrcM5zS2Mxde4AgRY2sRvB0CCZeAWkXENBh0EtAvAteZDoPLBgHKo4qmKrS12ZslzW3ubNbJaDcFxzRsO0KVGkDLQC0GIENIa0ZtDEXyA2EAEeaZh4jFEUnTM3IkBkmdJnWzRoDA7qDMJnOepcuIJ5gXAQBvcDWQdQPaLaJqPdzuaGAEw8ZiSZLSDIFm5pjon8M3KIi0AjUztfYmMov/AGpAk+hlFhOUnLpewBPYD1QicxtGdpmxF9spI3nN9COisMQ4AHoQBJJPUDT5bT7qvdUBrct8to0uCLWubffoUA/hGhwaevLcQZaS069w4e5RqlMCQdYsAQREiYG5g+yNhcJy9Zk7A3Pb7f8AakcCSSdxeYm46k//AD6SiwaNw7Dh4d2a42/26731XJY6rd3odANCRtbfVdrwtxa1xtytJ9tumhXnWMec584XL5Z9MvIYrVtfP/K0a1p9Es59kEvusfiyOMqKLxJhCY60rBUuiQIV+VB8WUXFGbJVzQ0KpxMy/F5bHRIYgbrMRXmPRRq4oQtJxOBF8NSdZkhNVflQGutCqKjWEKBinQUehAKWrN5pV+1AysWFqxGh2zIWs4BS/j2Cx7DErlvFmaeUwGjIkBU0RH4mLKfiQgqELTq0rKVwo5Q3ujAm2oQmsFXn0SNcuJsFcYbC5WRu7vAm3zXkq/H4pzvf0fHjozahmItYzGYAmYkzbrOulrpfwwDmcIYLtbzZnAgunQxa+ba2iKaHMDAE3Lc+9my3Xf8ANFNzXhwAAktI7FovJFz/AGiT2Pn3yY3GY/lBaYYJMmQOjQcpmJAvb5QSbpWllc5vIbuY7OTcQNSDdo8MtAHQi0lGqUYGUZnAZIEgAkEu6gOlzrDNlsNFoY1wgglsHmeYFg3VwbZri2G7nciwCYTdmYwEBri4O8NrKbnAB4mSNpEd5tG5LTDakDM54NzeA0uADXOcBGwtvmJ6IeCxQ1sHOsJEN5bnK03HW4uReVcYPCgmNCIBiNRlm0Xk+/qkanIDTbTRzh8ucQb/AFHqNE5WeCC4SC05otZxtF+wkf7gnKuELRGUE3to0jKRedDcd7DyVc5wbUdYZTlvF4cLT1gWPkE8Ihi8Z8nQ7A3GUX7a/eVLDYCR4hNyS4CYykS05o1t9I6JfiOHcSbEtEAdZm5IJ7t9k3w3C/8Ajs4SdRJ/nWfRSa+wFEQHAmO4H5qfy6dzgNlrhOwcDBCSZiGtaLEwNeh08+y1TzVTuBIuABpsq+km8VVLKFZ8atNhodPewXnFTE6z1XYfFfEAyn4YN9x5aX6jQ9iFwDqhcVzc+6z59064AiQlS66m8ZWpbPdZ4jDTai08zol3vEStUKsp4eDBp3QsW8BsDVEqVYbJVbUMjVOQSJ13cgSwYTI3gn2EotVpICNw+l85P9se9/sPqneor6hUVIaFnhixUa1M5Y73Q6pICrDbcwl9lCoJMI+DPNBW+Ita1wA1KpUKGmtIv6VyxSNi3a4h0FWIxDTYnUJKrUIcD9Vthh4Pe06ayFhrMbceaJVbGuxUatOI6Af+zj62IRcQ8FrerhKW6SNOrNllacwUabgJJspUZqSQRA6oI/hsvzGIGs9QO6eZXDnSJJve8ZS0QTaDN9dLaaKspumGyCIFpgSc3bp9RPk3SdImBIIOsEEyIAB6RuNV2ePjnFtx6huniWzeAZsCReIgQ0TpNgPtKi7HAuyjNEnYh0mDBki8AaDbZAe8NBImZ5RF5uC0+QDvbyCVaS1smQ0mNS0CQTFrjY/adrUbxGI5nOa0w3MGDOZtDm5TMyO+/kEINLWi5aLDnMg/vADhcmdJ3duhVKTnCSGxEN0EtFoDtHCdtLdlqs1x0BgNMOtEyOZzjf8AcRfbrCRrDB4u5mw+YWJMWE3naRHXsr7AYsaXvJi9gYiJFrAfVc7hGkkEQIHzRyjlsB0000+q6LCEx80628tNvT1T46VXtN7aoseg09I9z0XPYrAZXhh1Fh3bMx5afVdBhnjaBNzYTO/2UeIAGo3Q2877fZWnXO4zCgPgjlAggiYPNzA/lgsoYdpMhzTtlMgzqbjWdbhWWKqACe3557JPDYcHmFrAj+I6qb0ZltPNlaBG5iLzqVPiXEGUGCLnpvrr9FGnjQ1jiTcTrqexXMcQxpqVM20WE9LWWPPySTpNuKridV9VznOPlrYKqIIV/wCEHR3UcXhRGm655z1Ev9VbmyBKBWw8NlWRpCwPlKlWw3LlnVOcgoo5VqgTCtBRDWOm6XGELb/RPRqNVksVVUYVcPZuEo7CiC4+ycpxFslg7JmkIAHmf4H2KVwtQyeinVrkvE9ISpUOoACe6XqU+qZ8LNHf+UAtIJB2MK4cSw1AvqWgBsE9x2Rcfh2lxf0UsDytqO7R11BHvdLmsS5zToSDpf321S26N7HoVeULaXNQCwGixGBZi4A2eC3/AJWLfTMAtPEgddPvqtU6xDcsSZlvaf8ABRqwgiO57SCTHnLVj7Iw9+m8xM9NEF1EE5SRykWPSbo1CoHkT0HrfT0/hAxLcrvUj+P4JUzrokqLM/y+Z6Cdk5w4ENLcgcLn/pVrnlr8tjsehK6/4M4Syq6KpIvIEwd/SNehWvCW3DUNWuWuiBcNAF4kXB026f5KJQJbFxrGkHm5ZsL8wGvbSV2vxf8ABlIUTVoiHU2yWyTLRflk2dv387rz2nVIbmhon92ul7uJ2+aB1XdmdNVthqALRYwJkebSDJmZtHoUy5mUxMFxN53dJAIE25h7eqqmYzl0IGgNoyti/bQ9wDGyOH84AAsW3sf3XN9pO6ipqzbQA5nOEkEyAIOuUgdBtHRCrVAaglgDNswEzpp5CJKGyg82BDTEEkEkbwM2vtGqHiqDGuDwczxlEuOYdj569BdUpc0aQAtbaI9ZHfW3/S1Vr5Td0ddo1tH5ulKeOcGkRpuZBA1n2Gl1HgVA4nFUm/sDszhse1ulvYIC2wGMdZzTma7r+WVq+rIk6i/rb/KJxynTosaRAiR7OI/gKswVeRr1j7kekpfLLhVDFkm3nI0tBnyn+Eq/FjDsYPmLhAHY7+wTuMpw5sgb/bT7+65v4uxGWuRpkyAeZY4k+8LPy8sF6hfiPEXPJ1EumPT/ALPqo4OCHjcgkfX/AAk3AuYOpbmnWBuT/HsiVn5XNI3F/WAD9Vye2QtJ1jNsqI0ku1kBsnzkeiVpOnLmvnc641tHTRZRrmDAtkA/5Tp7FATrBroIMEX0sf8ACOaegPvqPdK0aEOiZBsOphWDuUCDBA0jWNiN0sBCpTEwOq2aTiRtGpRHGTmjvI09kWq6GOI3It25v8fRVKSurOAEayUliHtLTAhP1WQSSDlcLzEtJAI9wRB3nqg0sC8ioDAdTmAbHYAdf8I0ydLDwBHqtV2HKSdz9BNlKtmkMb824/hbxdUGGiTsLa7e1vuq3sylGkQP7pIIImL3jzsR6KZYC4kjy8/+060lpbHzaxrzG0geX2Q62HhxJm4kNGsm9zoCn8hrXgZaT5MgXJA/2SB76pFgLahMTrI6A2P3VtiGhrG7yRaNs7ZE72A+qRxdEgvcDY289FPG7ClJVKZBI/PNYpV8a0OIyzFrxNrLFXf8X2fpiRoYG297+uv4FOpViDm1MzY2sJvrJCHwytY9QPSRYBCc/lB30IG06wdiIPupxJ7CYg8vWTPmdz9PdMvaHPbI0jQxrpJ/PukhiD/4xIhjYaY/1Ew7umKlcy3vE9iCVFmVN+x621oJzCelwVvCY91ItcyQ75ZB1MwT7haxTgSNb/Q3k+0JZoGUeo99u90bnY13nCPifxGta7lLg5uU6EXaRe426rk/iPhOUlwbFN4mNLm5H18kNtUAsPUObbvvfuPqm8ZxIOwwpnXKLEzcQNNpA0suvh5dnapcpCmzQFvKe5PUnTeSe8JmvTDTYm4adLC7Yb9yqtj3tYIcAdYP7fIC8BEFc3AlxkXPQSSbHSYuj5/rTtXvjRI6kt9iYAjy+qqq3EXeIW0mZf2+I+SCbCwAgQT3SjuIuz5QZ2MC4JJdbeBIug4Bx8UlwhsTub2tPmY9BdP57FS9J4QV/FJeAWmJIJAknUX16yF6D8HBtCm6s7Smct4kCHa+secdlR08Yx2QNbciCDa5cL30sD7qy4u5v6IMBAPiS4jUNDww6a80W3hHy76L5K/4k+IfFY50/v5bWdzlxgyBYEb7jqjcB4iS1gLYcHEGSP3B59DNOL7rmX4N1Wm0kiGBzQ0zIbms02jMC2TGsnyVjgaX6cwSHFpBkEkQXSbnuXLO8u9K11FfijSd+U+ogNJkdiY9tbTSfFVEPrVHSB8rr3ENBZB6SHTN9EB1SZLS6XQSOozO1O1xt13U+MVM7nC0FjGyABlkaR0EH32UeTn8ivLrCFJ3JkBNngdAQYtrpb1kdkpJL3RLsujgbQJkiYtAn2tsX+G0xlJ3g+Rvt3iR18oW+HYF7XFxAPOQYty5YkQLn3jmCy/pFaNYkNBEZXWj+x5BH1Ov+pbw9YtyuHyluZw1MyabjfSYB7Zk1jqWX5S7KeUiTYEFlvI5T6qWEa3wuYn97HWkwMrjE7+2yN60IVKhsc0C+5i4J9RCnScXNBJ1MR6a300KJTaYj91rkR5lwuAQ03E7nzQaOIORxPNGYRcgvIho6f3eyJe8DGjmiQ2dydNhYzPVSGJAZcHUAiw6iR6D8lQfXaANAMoM8xkmxAmw6kaWsChNIDQS0HNy5SC7M4AbbiRP03VAzVbmdSImIAkDXKXCHd8oHsEvUeAQYg3kHUxyyJ1tm9/VBdxB0OJIABcIEAnMBGg6z6JR8uG88xJEyTA0HSCe8eUJ4WabxLLBrcviEhoJtZxi501sZ7IDnBjssDWD1nQgdIhLPx/yHs0zf5tJtpIaPcdk5xVoJzt5S8A5hpNgcxmwiBaZUyHCdLGuDyZ6t9CI95+yliGzFx+628yR6apYYY+Kbg5ZOlzI0A63JvHeEcsOe0Robb8p166+xRZ2MM12ctyIc2172J5exifOQlq8GlJuXX8gToB2WeIHMtq0xc6svBII1E9lAXZEGQDHSScxPse14VSZMOQu5jZ0+sX8liK0mBZnW4G9+3511WlWrM0KIbmLflP0MXCUwVRxcNwJF+pKxYp9VHH23TolpvsDppJJRmHeTYfdYsSoo2Iqy0DQzEqRfDRP5utrFKUqeLBptjUEjyzSZUsTJbI8j9Z9ZWLEezbFGWMO4MCdvyFZYKlzOPVpHTqsWIlL0oMPhCa42iHSCZ+nl10R+NDmkEgkQY3gzJ/N1ixVb+yvYeGqlrbEdIv+6D6XJVkys4gRMZhaRBHQyPz2WliOVsoqWHqFr6sXGYm9rE9Bprop1mgjcZtdJ5ZvbzHssWLO1Nb4c8vEA7/S38yiGlepvEHa8afdYsU72RKnWgyLDUd5v/7K4w4IIiMpH21/ytrFN9nUOKUyGw3QuMiekdRpJ0/wFBuGgGfKLzGUzPtFlixVb0C7SSwuGtrCw8/UfyiYc5qb27xbpqT7yFixLfZAvwwtN8s29CFNlOMm4b1/u/u78w+qxYqtspxnF+H+IzLTMObzQRObli56wCPVVOAwJcA2IsRJPaL3/wBLtP5WLFcv6qjeHwJInNoC8ggEFghuWNLwBOoTLKtwD+0k3AMlt7+qxYqv+RW8O/O5z9zeI1Ltvb7qtqOkkjUXB7ESfVYsS9gjh8RGQgmbyRIBFg4R3P50I6rBLLgGSfv17/krFi1sWiG0zd2ae2nYC427LFixI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4" name="AutoShape 16" descr="data:image/jpeg;base64,/9j/4AAQSkZJRgABAQAAAQABAAD/2wCEAAkGBhQSEBQUExQWFBUVFxcVFxUVFBUXFxgVFBgXFRgUFBgXHCYeGBokGhUXHy8gIycpLCwsFx4xNTAqNSYrLCkBCQoKDgwOGg8PGikcHBwsKSksKSkpLCwpKSkpLCkpKSkpKSksKSwpLCwsKSkpLCwsKSwsKSwpKSkpLCkpLCwsLP/AABEIALcBEwMBIgACEQEDEQH/xAAcAAACAgMBAQAAAAAAAAAAAAADBAIFAAEGBwj/xAA4EAABAwIEBAQFAwMEAwEAAAABAAIRAyEEEjFBBSJRYRNxgZEGMqGx8BRCwQdS0WJygvEjwuEV/8QAGQEAAwEBAQAAAAAAAAAAAAAAAAECAwQF/8QAIhEBAQEAAgICAwEBAQAAAAAAAAERAiEDQRIxEyJRMnEE/9oADAMBAAIRAxEAPwDtG1lMVku1iI1ipjg3jLPFURTUxSQeMFVbD1sUURtJB4hmUg5EFJSFJADDlMPRBSWxSQMQD1vMiikpCkgA5lko/hKXhIPC62AUwKS34SBjm/iD41wuCc1mIq5XuEhjWue7LMZiGiwsdeiqfjj44/T4CniMK5j/ABnhrH/M2Ic5xjryxB0Oui5f464CKmOxNR13Oytbc8rWsa0R0uPquU4FQ8V36Oo8sYXGqGkSBWaMsjpmYSPNreij5Hj1n4N+JqtZrWYnKajgCHtGUEuGbK5uxjcW2sdetyLz3ijW0q9KpTuG02ZA3TkBI9wQPRelMAcARcESPI3H0VQgQxbyI2RbyJgIMW8iJlW8qAFkWZEXKtEIMLKtZVMhahBIEKKJCADdASLVBqmChN1QSZQqhhEJVN8QcSFKmTOyDJ4zHjO66xeXY34veajiJieqxL5E9kaxEa1Y0IgCYaAUwsDVMNQbApBYGqQagNhTC0ApQgNhTCgFIICYUgFAKQQaYCllUQphAZlW8i2FMBAePfHtfw+JPBsHNaRruDP0/lcg5n/mbVZAc14PWRIBmdoXef1eweTE0K8crm+GT3aZj2lcJgafh1y02aTLSdC13ykbHVZZ2cddxJ8GDA3aLEQ65GlhLXR5xuAvS/hav4mDouOuQNPm3lI+i8q45ShzaYJALYADjYgWLZPW2X7XXp39P3ZsBTsBDntt2cTP1T4Xoqu8izIj5FmRaAvkWwxHyLMiAAWLRYmMi1kQCjmLMiZexBDkAI00tVo3TVerAShJckCrqsOtdCe5xTzcDDpKJiqcAwglXQoucuJ/qQ17KRjRei4Nll57/VfEZaRHW3ul6DyYPCxQCxI30YyojB6qKOKTTMQq1J8PUw5IDEIzMQnpnWlECVZWRm1UaBgpAIbaiKHoNsBbAWBym1yQaDVsNUwFIBMIgKYCwBSCA2ApgKIKkCgK74i4CzF4d1J+92no7YheP8d4K9lJ1JwmpTq08umjn5JE7HMDB6+3ueZcD8Z4UeOKkWNnR2iD6EfVRynsOL4u8vxLWgGbx5SC6e0e2msL07+nDh+gaJkh7/SYIHsQvN8Uxz62d2YBovDSZ3iBedDoug4Vxk4MFwaYPzMBBGcnQN0bHUdvJLideogLIXP8N+MKdQXDmnuPr5K9o1w4AtIIO4VknCyFtRLkw04woZlKJWyIQERTQakNWOxYBhCrDMkAqjC5ToRClh32IS9J0OIQBq5gSgV3gsTLjLSFSV8VlJHcJWlT+DEA+a43+o/B/GoHqBPqF11KtLCe6qfiUTQcn6DxrC/DuZgPULS6nC1A1gbItP3WKErfDYxPMxS5bDYtPDG2WE8hauzjEejjFzTscjUMclPKeupp4xFGOXNDHqR4gr/KNdO3HIrceuSHEkZnEUvyjXVNx6LTxy5P/wDQRKXEro/KPk7KnikcV1zOE4gnhjlrOcpyrj9Qs/Uqm/XrX69P5w9XgxCIKyomY5MNxifyg1cNfNlxvF6hqVspEiSdjr+arqsBiRDiei4zjWKiuXA26iQNhJdp6dgi/RqrE5W1HFzQQ2LQD0tcdPyybe+gGmtXdDGODYawueXu/awBuYE9fwKuxDpkb9PT80/lC41xEPoGi7MA4hzXCMzXt+U5TYi5BEiQdbKdPBeG45teuWYfxA0h2VtdgZL2CS2m5pMmCTBgxpO1v8K/EhpvyunKSAdLSYBt038uy4n4d4J4D2VfFLRTOZgDSQTBaLuqE5YcQGi112OMNN7GuaAJ3sCZvcjTREz0K9FFUKL6iouEcSzANJ/bIPbpCt2vC00hm1ZWqj0u+uGpTFYo6o0D1cPJlFpu5YUKOIGVBOIDSkEhrKg75iVlCqCUrjquR3YpaDVWpC5vjtSDb8urzxZb6LmuPNLZJOyXL6TyO4PHxSAPVI/FfES3CkgTbRZh+alPSPVV3GMQP07p2aY80S9E8vfxpxJutqvdTusUaOnWMqwmBiEjKm164qyMmqURlYoAW1OjTgxBWxWKVBRWJaNHD0VtVBWEpaNMCup065lJhymwpaNXeGxkJv8AXqgZURRVKqeSw9W7seo/r1UOqFDNYo/JS10NHHpunjlzeDLnuAaCSei6HD8JAE1HwdYHbqVpxvLl9K47fpcYXiAGHqEmB3MBctWOdwkghzoA0AgjW97Cw0VhxLGSxrGENYPcmSTJmNrLlaTAHlwnPmiTqD0h28EnpFvLs4/UjaTFlUo5S6SQJIkTtAB0t69kYYIXFyBbMTA7Otaf8KGH4ly5agEEAS0Ag/tBI1AII7Rv1ZNZjtCLEwQbSCDOnUyr6JXVsBlkmwnXLEDpe5/NEThWJnK1wOUXg+dpgW8raD1jxCu5jSIJBcGy2ZFyZA6Hz37qdbDl7WuoyCDqRAA085lKzJ0Jf6sKHCJqMq0H+G9tRpe1xdlfTJzEs6OjbQ9tV1beJd1x2Fd4QkuzOI/4j/aD901hsXuSsJ5ZLhXk6f8AUZkrXxkyFWniNkizH82qv8sL5Oh4ZjzJBROIVgN1y7eIZXapurii5uuyXHyehL0sOHcV54JTvE6mZsjzXDV8WWEOHqrbBcazsAJ6p8ee9US+j2G4ibNKrPizHxT1vCrcdjyxzVUfEGKLwCdr+qm8+sTa6LhOOmlASPxViA3DuvtHqUrwKvFKZVH8S8SztA6K+PLo9c4GLEEvWJYO3SlbAWisD7LkZDU3IhclWFFzqaRhhRGINJMNappiNKnCEAjNKmkhkRGhYAtlIJsREOk5P4fAE/NYdB8x9Nv/AKq48LyuQ5t+itOkXGACSdgLqxp8Ai9R19crSJ31cbDQ9U1hqzWy2mLbkRmI0Jvr+dFF1bbLlk6tBgCLAHMek6bjTVdfD/zyf67azx/0zSxzKRy02gRYmx9SfX+dFXVuKF3yuDTJ1N4AnMA2879hGuqHiGEgxfLlJaLky7NlM/6cx20mUpVxQZYPBf8AKZAkScvNboAdd9uUroxqadXGWS0jzOwAdJcZ2vYH9ygG5icmblsHNE8xcYEHYWBd1zCdkvRNSSTJGgaXgkN5byLEdvO5sUyxoMiHCYjrqSSCNATl06DVEBOm0EkAljdWgARM3aYMkW31HaFMMIkROUkCJE2sLCNpHnZGZQA5T0yiSYOsxOpvrBn1R20crDN536Ean72U0xMBw/M8ZiSN83UbgfVbq4gxl0gHS3yub/hMcNbleOkaWNr3VbiK0u6Q4jyDxbXpdc/mrLncFqPzNnoT7OvHvKD40JehXgQdND2/J+i0965L32x0V2MQBiYMoOIHRD8QAK+OgzUxV1Y4LHSCOn2XOvqSp08UWmfQolsolGxeJhzmnrbyKTw2MdTfrZFxgkTuqvxFrNNZY3HeI4dlXcRxM2Qw7dV+Lrq5OzndWuDxhDIB1VdxWyHha0hRx1TMIWk6qp1VesWwFtWbpwyyi6mmGMUnNlcVrIDIsY1GDEWnRU6K3RCLK3TatubBSSk0I/gWQqJEqwa4EKbQRUqFEuMASUxSwhcYCdOWm0gaixcCM0m9thbYwtvH4bz/AONOPHUMPhQwTLSdzcgReBBifVMsY5zYuJALoExMcpAdeYInTvCFhjc9v2ASIgRmMdMu/up1OzTYknKATJlkjMeWCw97AAwHL0OPCcZkbSSfQrcM5zS2Mxde4AgRY2sRvB0CCZeAWkXENBh0EtAvAteZDoPLBgHKo4qmKrS12ZslzW3ubNbJaDcFxzRsO0KVGkDLQC0GIENIa0ZtDEXyA2EAEeaZh4jFEUnTM3IkBkmdJnWzRoDA7qDMJnOepcuIJ5gXAQBvcDWQdQPaLaJqPdzuaGAEw8ZiSZLSDIFm5pjon8M3KIi0AjUztfYmMov/AGpAk+hlFhOUnLpewBPYD1QicxtGdpmxF9spI3nN9COisMQ4AHoQBJJPUDT5bT7qvdUBrct8to0uCLWubffoUA/hGhwaevLcQZaS069w4e5RqlMCQdYsAQREiYG5g+yNhcJy9Zk7A3Pb7f8AakcCSSdxeYm46k//AD6SiwaNw7Dh4d2a42/26731XJY6rd3odANCRtbfVdrwtxa1xtytJ9tumhXnWMec584XL5Z9MvIYrVtfP/K0a1p9Es59kEvusfiyOMqKLxJhCY60rBUuiQIV+VB8WUXFGbJVzQ0KpxMy/F5bHRIYgbrMRXmPRRq4oQtJxOBF8NSdZkhNVflQGutCqKjWEKBinQUehAKWrN5pV+1AysWFqxGh2zIWs4BS/j2Cx7DErlvFmaeUwGjIkBU0RH4mLKfiQgqELTq0rKVwo5Q3ujAm2oQmsFXn0SNcuJsFcYbC5WRu7vAm3zXkq/H4pzvf0fHjozahmItYzGYAmYkzbrOulrpfwwDmcIYLtbzZnAgunQxa+ba2iKaHMDAE3Lc+9my3Xf8ANFNzXhwAAktI7FovJFz/AGiT2Pn3yY3GY/lBaYYJMmQOjQcpmJAvb5QSbpWllc5vIbuY7OTcQNSDdo8MtAHQi0lGqUYGUZnAZIEgAkEu6gOlzrDNlsNFoY1wgglsHmeYFg3VwbZri2G7nciwCYTdmYwEBri4O8NrKbnAB4mSNpEd5tG5LTDakDM54NzeA0uADXOcBGwtvmJ6IeCxQ1sHOsJEN5bnK03HW4uReVcYPCgmNCIBiNRlm0Xk+/qkanIDTbTRzh8ucQb/AFHqNE5WeCC4SC05otZxtF+wkf7gnKuELRGUE3to0jKRedDcd7DyVc5wbUdYZTlvF4cLT1gWPkE8Ihi8Z8nQ7A3GUX7a/eVLDYCR4hNyS4CYykS05o1t9I6JfiOHcSbEtEAdZm5IJ7t9k3w3C/8Ajs4SdRJ/nWfRSa+wFEQHAmO4H5qfy6dzgNlrhOwcDBCSZiGtaLEwNeh08+y1TzVTuBIuABpsq+km8VVLKFZ8atNhodPewXnFTE6z1XYfFfEAyn4YN9x5aX6jQ9iFwDqhcVzc+6z59064AiQlS66m8ZWpbPdZ4jDTai08zol3vEStUKsp4eDBp3QsW8BsDVEqVYbJVbUMjVOQSJ13cgSwYTI3gn2EotVpICNw+l85P9se9/sPqneor6hUVIaFnhixUa1M5Y73Q6pICrDbcwl9lCoJMI+DPNBW+Ita1wA1KpUKGmtIv6VyxSNi3a4h0FWIxDTYnUJKrUIcD9Vthh4Pe06ayFhrMbceaJVbGuxUatOI6Af+zj62IRcQ8FrerhKW6SNOrNllacwUabgJJspUZqSQRA6oI/hsvzGIGs9QO6eZXDnSJJve8ZS0QTaDN9dLaaKspumGyCIFpgSc3bp9RPk3SdImBIIOsEEyIAB6RuNV2ePjnFtx6huniWzeAZsCReIgQ0TpNgPtKi7HAuyjNEnYh0mDBki8AaDbZAe8NBImZ5RF5uC0+QDvbyCVaS1smQ0mNS0CQTFrjY/adrUbxGI5nOa0w3MGDOZtDm5TMyO+/kEINLWi5aLDnMg/vADhcmdJ3duhVKTnCSGxEN0EtFoDtHCdtLdlqs1x0BgNMOtEyOZzjf8AcRfbrCRrDB4u5mw+YWJMWE3naRHXsr7AYsaXvJi9gYiJFrAfVc7hGkkEQIHzRyjlsB0000+q6LCEx80628tNvT1T46VXtN7aoseg09I9z0XPYrAZXhh1Fh3bMx5afVdBhnjaBNzYTO/2UeIAGo3Q2877fZWnXO4zCgPgjlAggiYPNzA/lgsoYdpMhzTtlMgzqbjWdbhWWKqACe3557JPDYcHmFrAj+I6qb0ZltPNlaBG5iLzqVPiXEGUGCLnpvrr9FGnjQ1jiTcTrqexXMcQxpqVM20WE9LWWPPySTpNuKridV9VznOPlrYKqIIV/wCEHR3UcXhRGm655z1Ev9VbmyBKBWw8NlWRpCwPlKlWw3LlnVOcgoo5VqgTCtBRDWOm6XGELb/RPRqNVksVVUYVcPZuEo7CiC4+ycpxFslg7JmkIAHmf4H2KVwtQyeinVrkvE9ISpUOoACe6XqU+qZ8LNHf+UAtIJB2MK4cSw1AvqWgBsE9x2Rcfh2lxf0UsDytqO7R11BHvdLmsS5zToSDpf321S26N7HoVeULaXNQCwGixGBZi4A2eC3/AJWLfTMAtPEgddPvqtU6xDcsSZlvaf8ABRqwgiO57SCTHnLVj7Iw9+m8xM9NEF1EE5SRykWPSbo1CoHkT0HrfT0/hAxLcrvUj+P4JUzrokqLM/y+Z6Cdk5w4ENLcgcLn/pVrnlr8tjsehK6/4M4Syq6KpIvIEwd/SNehWvCW3DUNWuWuiBcNAF4kXB026f5KJQJbFxrGkHm5ZsL8wGvbSV2vxf8ABlIUTVoiHU2yWyTLRflk2dv387rz2nVIbmhon92ul7uJ2+aB1XdmdNVthqALRYwJkebSDJmZtHoUy5mUxMFxN53dJAIE25h7eqqmYzl0IGgNoyti/bQ9wDGyOH84AAsW3sf3XN9pO6ipqzbQA5nOEkEyAIOuUgdBtHRCrVAaglgDNswEzpp5CJKGyg82BDTEEkEkbwM2vtGqHiqDGuDwczxlEuOYdj569BdUpc0aQAtbaI9ZHfW3/S1Vr5Td0ddo1tH5ulKeOcGkRpuZBA1n2Gl1HgVA4nFUm/sDszhse1ulvYIC2wGMdZzTma7r+WVq+rIk6i/rb/KJxynTosaRAiR7OI/gKswVeRr1j7kekpfLLhVDFkm3nI0tBnyn+Eq/FjDsYPmLhAHY7+wTuMpw5sgb/bT7+65v4uxGWuRpkyAeZY4k+8LPy8sF6hfiPEXPJ1EumPT/ALPqo4OCHjcgkfX/AAk3AuYOpbmnWBuT/HsiVn5XNI3F/WAD9Vye2QtJ1jNsqI0ku1kBsnzkeiVpOnLmvnc641tHTRZRrmDAtkA/5Tp7FATrBroIMEX0sf8ACOaegPvqPdK0aEOiZBsOphWDuUCDBA0jWNiN0sBCpTEwOq2aTiRtGpRHGTmjvI09kWq6GOI3It25v8fRVKSurOAEayUliHtLTAhP1WQSSDlcLzEtJAI9wRB3nqg0sC8ioDAdTmAbHYAdf8I0ydLDwBHqtV2HKSdz9BNlKtmkMb824/hbxdUGGiTsLa7e1vuq3sylGkQP7pIIImL3jzsR6KZYC4kjy8/+060lpbHzaxrzG0geX2Q62HhxJm4kNGsm9zoCn8hrXgZaT5MgXJA/2SB76pFgLahMTrI6A2P3VtiGhrG7yRaNs7ZE72A+qRxdEgvcDY289FPG7ClJVKZBI/PNYpV8a0OIyzFrxNrLFXf8X2fpiRoYG297+uv4FOpViDm1MzY2sJvrJCHwytY9QPSRYBCc/lB30IG06wdiIPupxJ7CYg8vWTPmdz9PdMvaHPbI0jQxrpJ/PukhiD/4xIhjYaY/1Ew7umKlcy3vE9iCVFmVN+x621oJzCelwVvCY91ItcyQ75ZB1MwT7haxTgSNb/Q3k+0JZoGUeo99u90bnY13nCPifxGta7lLg5uU6EXaRe426rk/iPhOUlwbFN4mNLm5H18kNtUAsPUObbvvfuPqm8ZxIOwwpnXKLEzcQNNpA0suvh5dnapcpCmzQFvKe5PUnTeSe8JmvTDTYm4adLC7Yb9yqtj3tYIcAdYP7fIC8BEFc3AlxkXPQSSbHSYuj5/rTtXvjRI6kt9iYAjy+qqq3EXeIW0mZf2+I+SCbCwAgQT3SjuIuz5QZ2MC4JJdbeBIug4Bx8UlwhsTub2tPmY9BdP57FS9J4QV/FJeAWmJIJAknUX16yF6D8HBtCm6s7Smct4kCHa+secdlR08Yx2QNbciCDa5cL30sD7qy4u5v6IMBAPiS4jUNDww6a80W3hHy76L5K/4k+IfFY50/v5bWdzlxgyBYEb7jqjcB4iS1gLYcHEGSP3B59DNOL7rmX4N1Wm0kiGBzQ0zIbms02jMC2TGsnyVjgaX6cwSHFpBkEkQXSbnuXLO8u9K11FfijSd+U+ogNJkdiY9tbTSfFVEPrVHSB8rr3ENBZB6SHTN9EB1SZLS6XQSOozO1O1xt13U+MVM7nC0FjGyABlkaR0EH32UeTn8ivLrCFJ3JkBNngdAQYtrpb1kdkpJL3RLsujgbQJkiYtAn2tsX+G0xlJ3g+Rvt3iR18oW+HYF7XFxAPOQYty5YkQLn3jmCy/pFaNYkNBEZXWj+x5BH1Ov+pbw9YtyuHyluZw1MyabjfSYB7Zk1jqWX5S7KeUiTYEFlvI5T6qWEa3wuYn97HWkwMrjE7+2yN60IVKhsc0C+5i4J9RCnScXNBJ1MR6a300KJTaYj91rkR5lwuAQ03E7nzQaOIORxPNGYRcgvIho6f3eyJe8DGjmiQ2dydNhYzPVSGJAZcHUAiw6iR6D8lQfXaANAMoM8xkmxAmw6kaWsChNIDQS0HNy5SC7M4AbbiRP03VAzVbmdSImIAkDXKXCHd8oHsEvUeAQYg3kHUxyyJ1tm9/VBdxB0OJIABcIEAnMBGg6z6JR8uG88xJEyTA0HSCe8eUJ4WabxLLBrcviEhoJtZxi501sZ7IDnBjssDWD1nQgdIhLPx/yHs0zf5tJtpIaPcdk5xVoJzt5S8A5hpNgcxmwiBaZUyHCdLGuDyZ6t9CI95+yliGzFx+628yR6apYYY+Kbg5ZOlzI0A63JvHeEcsOe0Robb8p166+xRZ2MM12ctyIc2172J5exifOQlq8GlJuXX8gToB2WeIHMtq0xc6svBII1E9lAXZEGQDHSScxPse14VSZMOQu5jZ0+sX8liK0mBZnW4G9+3511WlWrM0KIbmLflP0MXCUwVRxcNwJF+pKxYp9VHH23TolpvsDppJJRmHeTYfdYsSoo2Iqy0DQzEqRfDRP5utrFKUqeLBptjUEjyzSZUsTJbI8j9Z9ZWLEezbFGWMO4MCdvyFZYKlzOPVpHTqsWIlL0oMPhCa42iHSCZ+nl10R+NDmkEgkQY3gzJ/N1ixVb+yvYeGqlrbEdIv+6D6XJVkys4gRMZhaRBHQyPz2WliOVsoqWHqFr6sXGYm9rE9Bprop1mgjcZtdJ5ZvbzHssWLO1Nb4c8vEA7/S38yiGlepvEHa8afdYsU72RKnWgyLDUd5v/7K4w4IIiMpH21/ytrFN9nUOKUyGw3QuMiekdRpJ0/wFBuGgGfKLzGUzPtFlixVb0C7SSwuGtrCw8/UfyiYc5qb27xbpqT7yFixLfZAvwwtN8s29CFNlOMm4b1/u/u78w+qxYqtspxnF+H+IzLTMObzQRObli56wCPVVOAwJcA2IsRJPaL3/wBLtP5WLFcv6qjeHwJInNoC8ggEFghuWNLwBOoTLKtwD+0k3AMlt7+qxYqv+RW8O/O5z9zeI1Ltvb7qtqOkkjUXB7ESfVYsS9gjh8RGQgmbyRIBFg4R3P50I6rBLLgGSfv17/krFi1sWiG0zd2ae2nYC427LFixI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3000396"/>
          </a:xfrm>
        </p:spPr>
        <p:txBody>
          <a:bodyPr>
            <a:normAutofit/>
          </a:bodyPr>
          <a:lstStyle/>
          <a:p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Отметьте правильное </a:t>
            </a:r>
            <a:br>
              <a:rPr lang="ru-RU" sz="3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решение задачи: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В конкурсе стихов приняли участие 7 девочек и 6 мальчиков. Сколько всего ребят участвуют в конкурсе?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1428728" y="3429000"/>
            <a:ext cx="4500594" cy="7143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а) 7+6=16 (р.)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AutoShape 4" descr="data:image/jpeg;base64,/9j/4AAQSkZJRgABAQAAAQABAAD/2wCEAAkGBxQTEhUUExQWFhQWGBobGBgXGBgdHBoaGBgcHhkYHRgcHCgiHRslHBgXITEhJSkrLi4uHB8zODMsNygtLisBCgoKDg0OGhAQGywkHCQsLCwsLywsLCwsLCwsLCwsLCwsLCwsLCwsLCwsLCwsLCwsLCwsLCwsLCwsLCwsLCwsLP/AABEIAMQBAQMBIgACEQEDEQH/xAAbAAACAgMBAAAAAAAAAAAAAAADBAIFAAEGB//EAEUQAAECBAMFBgQEBAMGBwEAAAECEQADITEEEkEFUWFxgRMikaGx8AYywdFCUuHxFGJyghUjkkNTY6Ky0hYzg5PC0+IH/8QAGQEAAwEBAQAAAAAAAAAAAAAAAQIDAAQF/8QAKREAAgICAgEDAwQDAAAAAAAAAAECEQMhEjFBIjJRBBNhcYHR8DNCkf/aAAwDAQACEQMRAD8A5HsYDNlxdGSH5gVhfFgBYpZnpHj2esUqz3m1brGtYscRJBW7dTdjGSsKCDvB9/aGswmlAoffhG8QplFgADpwhoyg7e7fdonOlAipsSLXjWailWrhESdx0h2fh2Z/L3ygK5DaQ1gFQKuamIqRDYkPX35Ri8ObA3g2GhKUhjUUO6CrkJYF/vBTLIiaJNUvRJ5Vg8gVQCZLcECuVn319+Uaw6CxETx8jItKkOygQfUfWJYd6191gvoVdjGHT3Ve90SWnj7IjeG/FyHpBgi3T6xDyX8FNtEKbu63HvSKpDgs3jpHQYuU8UcxBzqHG8dWGWqOXNF3YaWCaw1KVv8ASAy0sIK8CTGjEkqtY2gV+8bQmCJTWJ2VSNlmiSE742lMFSmEsYglD3g6JVCY3QQUqfwhWwgUIrWCJRXxicmJoD1LAAFybJG8mNt6N4tkSm0FVL7oPFvL9oTlz1ziEyQyTdaqZhwGgiyVLCUBIcsbni32hpw4pWJjyKTaQEilo0kQdVoiIjZUG59mNQXoPARkYA4ZPec++sQxaK76awdSMrioY2MFnIJApo/vzhyQi1XoKUf1jUgVc2avjSDy0gXF7DrWvNoJLkDKaEEE6aCvpBMLGSxdn7ze+kTl4QEqcGDTEFgQe6bvQ+6wfD0Jarjr7aMaypxsigPGATcO1eD0/aLPaMkAZnL2YWvrC8pGYabtYNmECkkO3HQ3jSkUo2tIcXKZgNQ3UViEuXUE2tTfGsxVLD742ZZZJpSkPdm2Ys4096wMJdJO6DZgWIIpT3+0ARLrEpqoGmcHAFxDIFj+FTU8QPSCJR3a6NXrEMKo3agT9YIVBKVEmiUknd3VP6RN+4pehPGLSkAkt73axRmfmUSE3s+u+x5eMWuzsCvErzrDIHyjcNP36RdyMEhAqBZ6+FkkP1jqjFQW+zjnOU36ejl5eFnfkTdqg3Gl4yZKmpLGWOhP1p5x2glo5pO+nMCJDZyS1WA/SC5x+DRjP5OOlF9COYgoFYttu4YJS6dCPfCm68V8yUUqIN6eBsfAxGSXaOjHJvTNCsFQIgkQdIiTKm0oiYQI2mLLA7MzkFRYGwFzGjFydIEpKKti+zMCqYoJFtToIFtbAnNlzNKT+Efi4km+tPWOzwODCEqCe6GLqN9LeMcvtTKVvcPQF/v5x0xioK/JyTm8joAFnLZhpGLtEFVEEIo0cs5cmdeOCiiLUjbRMW6xuEKEWO6MjHMZGBRbTpOdNwCRUW4/fxhnCyklBS4pUPu4xVuQxJPgPU6PDTkSyylE/wBrUIcM8UINGll2YWqCLHVvp4QWTPY/MLF6m3LdaNYbKqjE5g1CKE31bd5cY2MCgPQ2qT1DN0jABTsfLCWBrWg03fSkDk4qWApQVput1jcvAoDkJUTuaHZclOUkCrDcLcG5b4Jit2hPSbBwcqgTuIb6QvKBKTR/06cossTlASnL3m1bmWYWqYXwc1gR3bj8VqUpzjBK/OygXNS5hhCe6qtQXFrXfyjJrBRU4IH7adI2nHKzBwAlmtqzZrRjWJZlElrGpJoz3bTWNlASlSFAg0IOj5m9IOcQQoOWYEEVq+tm9iNDEHIlkksCD3b+3hjWV6hlo2ldfCAJA+ZtPSG5k7MTmvxIHkIFgAMxTQ8oILGdmoduKf1iG25P+WoPUqSKagrTSH9nodSOo/5RGttYd5KjuKDYUZYc8aCEj/kQ8vYx6RhRlYDKUtVq3bUX9tCuIkKrc7nrwEWGBUAwNS1aE+PsdYbmyRUX0HX28Xmc2M5hUxWkHlY7LT2YbnYMC0I4qW0SstRrFzQRUOOF7b4FtEBaJc78wKS38rEcrt/bC82YbbosRh1HBgMDlWCDuBC/OjdIbwBe5FRLTBZYhlOAISDRzVucG2bgjMWEbzXlEu3SLNpbY3sPABQMxfypam99aaXjotn4Z1JUdGtYE6XpU+kHGEAKQkHKwHIcW5nrDsiQwSkBgz7qAP4898dkYqKo4ZzcnbEcZ8lQz1Z7jj+nG8cVtKcVTNGFPflHW/EGJASobuvIcI4xdw+p/WJZZaorgjbsYIYcYksUjSqDnE1UEcZ2mjaMUYIUUEaIjGAtGRPLGo1gotp0ogBhev4vVq0jclRYkguD/wAT6QafKURYaM54cvWMw8o5FBq/rwhyIrKPR9708YKVpbc5Yv74wzKkKFN4vWkSTKIzA1Brv568oNmYnlWlxRw/Xo0BwwUp/T6juw6UqzPetGHCNYOQStyB4V3xjCzPke4Lfh00tx8oWUMqluVDvWBPqAItMWCCSyQx/KC7HXyjUuVnukBdKZeP15wbAVaEhQJdYPNfozRBOFAuXBdqr/aLHHYcVYAUr3AC7wqnD0S4pUFkg/fdGsxX4uSHaqhwzsOBOvhAE4YAOUh/6VeDw+rDpcvlvSggsjDMkqoQ9mFN+kGwlbMlpYEJAzfyF3eGMNhmUftw5Q//AAaSk5QHFbD3pCkq4LMCWtSDYofDJZaevlFjOwnaJmyqd5KgH3m3rCEpPfTw+tPrFyCHOhy+bH7RJupopVxEtjkrlBSu7RiP5g4UG3uP2g01ChUsBenn1qYCE9nPWmoRMJWkjSYSSoZWq7ZhrVW6LWXJzhgSSwNb825j3p2S2rRyw1LiyonrLs1oRxUiLybhmLXhXFJbmY5y7OdOGdTfp03PHVycA2FUDZvFi/mM1Occ9/tAGBGrhwOJG6O+2dKSqUUgfMGu4qGJBEXjG0QlKmjh50+p6faLT4bw+crLasC9iQH6/aKDEODUEJJYlraHnHafCuHCUZQXNSSNa35O/jC4YbsfNLVFvLlABy9L9LN5W38I0sZUk+xwg60hyRUg0D0dqdKt0MVm0FuMoI0va3nv+8dBzHK7fn5qakk6+uv6RSTx3pYZ3J8W/eLLaisxen1Z/ZbjCk+W6kcCd+4jlrHFOVys7scajRNVogEqJewGlK8YIatziZTZvpEi5LLGlSoK0aWKwpjXZe3EZG8nDzMZGMdPkYMW6H3WIIQQpNXB0sSW3Q0tGZlMWavSIoksBvBaHs5wGKHdA3e2f3pGpSSQzcg5cwytO7Q35wGWg5w4uRpvDD1jGEJqXOYOCLvof1jFZklioVs9W4VFnaHZuDYqDnUNAxJs4Bp7FoITa5YzJ+UhQqLBxwAiCJTgpNmo9r3EHmJt0oCwFrQUp3GocORGsAopBKQxcAZb6A3fWDyZQDbn9d4bzgyUNShbdT78IHJHeLnRrawb2Ao8VIZZSWO57eUA7OigGDXD03eEP42YO7ahZVDbe0aUnOhTM41AahZ6bwWgjCOHvlJF6QOZhSkter9YOJeYX7wI9vFtJwwSrMak3NDaGimxJSSEMNs9ai7NTeOEXKcHYmvA0vGSlOW86QftQKGLLHEk8kmLYrZqJiSggpNCki6VJ+U/prXfEMBOUQaBMxFJgNsx/EmlUm4tfhDU+ekH5ve8aekUm1Nr5TnlqAUKEEOFcCNQ9eHrRV0Sd9l/iJQUHFxTlwMUW1aPpXd5Rb7K2pKxac0s94fMj8SX/wCpN+8KXtoJZClFBAtrw6wjhsrHJo5zZKTn14ZQbbruekdjsueEqYNQ03VH6GOKxUzscQkEUPyu1Kjf7aOhk4slQp8rE7jZvrru4w0BMnZZyPhtCszaqJINav8Av4wfC7ICTmQSlaaFLcXAKedoc2VOUop5OafWHNppJU6aFmUbuAb+98P10JdlJMWpKyDZr3fUn1il25PIN/mevMUbdaOhxEtQUyyLGobU3rwaOf8AifZcxCe0cKQ7UelVEU634xPI3x0UxxTls5iWHd3jAnvCJoTAJS3W269Y4juGAg0huZhSBmOmkHwkh8p3OfGifMQ0TRuX6e+MKFyoq2iCi5h7FSNaXHhbfAU4ZRI536QBk0By8fIxkWv+HHj4RkCzWhhUxTumjMGGkTM9bEMdLO71rGTBPPzCWDwWs/8AwEDJmfyVG9Qf1jNSFTjQxgwrmnq44ekFmKqHNdHPhCKJUwl+75+Rg6O01Wkk/wArt1zQditIZVmJc1CvYPOApkkFstWvZ+H6QOZh1lTkpNL5f/1eDYaTdlAl9Utp/VB2CkRmTAQSQyrNW3DhBEUajgjw69IBMwQNcygTuy08ucElLAITUk6uBpeiQIysDSDzZu4C3ukBzd56ZjcOPTfE5iEt3sxLlq+XdaFpeRCnSgdVLO/RSq3hgUD2hhVFLjTWlQSeusJJSQ4cFxo9SHo0NYvahH4Jf/tIPqkwujGqVTKgCp7qEoI4ukDwJh4q2BtpBMClQDVG8MfWsOKAFhzIr9G8oWlrAsSVHi/hWkDVMUXAZ/zEuT0AaOlKkc72xjtg9fCr+ZitxuJINaDRmp0aGAkkBwANOPQQtjJBJA7p4Ubka0g2CigxW0lJ7tGNg2X7CKTEYiYpwQ3Q14tHW4jZbpagBsAac3H3inxmzVpScwIy2N/UOOddYZAZzeC2guTOQUHKQfJ6jlwju5e2kmYTvAYitXqGehP2jz/EYdSipQSWTrXpWNYXEHMy3ag/eKONk7PQttETezcEEEFCgCWJFX0brSOq2NgM2XMAUt3k5QHOnhXm8cLs1YDKUrMlAcBgfEb7R6DIxAk4VKrHK5beqtt9RC9B7Oilz0oZADgaBt7dBr1hlKSofNUHQUrd44rZ20nOYKzHe9S41Ad/bPWOgwe10qSagHSoreh48ePgUgMsJuGIVVIUBVx105CNYPDpMopIzJPdKSAVADRSdbv1pE8DjTMluLjdSxIPgXjMfgaomJosEEkasmzcX841As4rb/wvkAXhzmlnR36g68rxyCZZE0aFifCPacOlJTkIFTm/uLP9T4x5/wDHGz+ymIUAwU70DPQ+LE+Ec+XEltHViyt+llZh8QEpY6tzYZ/+4ROfMAoFPx0J9+kJFdgbfeJaiOM66GFTCVU+UXNfYrDcuRUHj9LuOcCl5UsxdwTQbh+kbk4hRDBuEBmHXX+YeMZCTrjIUJ0a0vV9CYTnqa273peCy5wJUH0hSap68YYVIaJBHECBTFgEEXgZIANIgiY4gBoOJlXvSDSTc6mmv0hZb1O7jGlTk2c8oKA0RzZiQCHGj1D6eETLFql4rxMALgM7vElziUjgeUEFDs0kUFfd4rsZOD1f9o2rFKB6cN3OK3auIJ3PwvXpugpWzdAVzs6ykPSt9OMN7LDqJc5R79mF8JLK0gITVRqTw30974t8Hs0JYEA6tx3t7tHTFUc8pWF7WWruhJbU1A8HA8Y0qQgB0mg0sPKGZWEA+VgORL+D+UFwUs1BUCd/ykdIcQjKlJIoX4Cvn9oKnA17yQNz19R6GD4eQqteXTe/sQcSFgu46Ufx9a8oKAJ/wZGqOIoObl4qNvYOhy5gkmrEEcN2rR1KJhChQHgFMH6VvC+Kw+dRDD+Y1bp+vhDxEZyOC2CEyCsgNWiUO5F3uDzFIpdnfDxnLDpZCqlQDcmLdKR6XtqV2WFUhKu9lGlhuYavz1Jir2Vk/h5akAhZHzMUhugCT5w7bFEsB8LIkrDFa0D8KgG5uzkatD23M6gQlglLEJJBNLN+WG5Se93g53P4NaJ44pykEPTeacHMAx5Ur4hmSipPZJLataovW9t0N4L4qUrLMCFBAITMUxKQTY5uVWoWBZ2gXxVstSVFUsZgbtu10B61iiwRKMqSFBC1Vr3flIqxYmusPqha2e3bE2l3kBOrk7ld4FQprVVtWjrTiWoQTQkFrC9eVfZjzH4SWcsouMqUhxqVUpXg7849Iw682Ukn5TzFAfLKqnHhAMxmXLADCqiCbV3gebRy/wAabPK5CjcpAWOiUuP9IPjHUplGindgSG17wbyfyhHFSjMQoG+grY0HiWHJ4Elao0XTs8l7AkA08RB0SKOQT4U8INjJPZzFIILpLfUeTRErG7xjy5Jp0eqnaBy5Rerw1kCbboF2tWoD71iQUwrfc8KYm59gRkQ7v5fMfaMjbNotZVjuLRIkfUeEVaZyi5cDrSJTFPy62/eG4ijs7EAgOKksOlvWAdozWB574BkIu5HTi+9rEQPKRma3PdxHQdYPENjZnuC9gH96xHtgASAG0GvusAlkbqk2rbqd0bUahjbkPSBRga8TVt/X6aQM46vBjbT3WNzJgBJp1r6whNW5enhaHUUCwhmVBq2u+Fs5KjalrtwvQtBpqhl0px1aJbASCoqVUWDeVGh4onN6LXZUnKHq5FSAfB/sYt0OQ+UAau3mzwvJQwGVgWpcgdWYdYaCTdZGXezlmq1SdP0uRZIiwsuU7MQ7OWA18X8oihFa9HcluZ63jWGKWD6/hJqH3ge7w/KS3zlxuLfWAYEABQUALMNW5N78x4mdlIZNOLP6FvCDz5NUgBwSeHhTe/nCk0HONEiyW8/CMYsZU92AFDqSfAfcDfDsnDZUkgPZyo08APPhFZIURV6A2JAcnRz7tFhOX3C+UA6B1abtTDxYkkHSygTlBe7WtQO9AA5jnJCsrhKT8x/EdTp47ovMEqYEEAADiLcGe9r7ooZ5V2yxQpIcnK7qG9W/g0WZJFjKwwLl2IFypwP7S43aPFZLGdak51qysc3d1dmASxFNADDmADguQSaVHofqIew2ETmKqOqib0SBUBtBTxgIJRTNg56LzOeRf+2kc7tT4JWlToZr5aeg6Xj0RIGahchizfKNPZvWJ4hKiKF9CB6OTXpBAcb8M7NWhLqoXLi/dLDmDR+XGO7w05gHuaE6VLa+sIIw5GXh+EaE2477QKbiQMoBAYlxrUF3H/M/DmwMXpopGQsX/wBXAjoT+8C7TLMSw7pdJ3O1+V4rsPiGKmLqckObCydHsxg+KxYIL37rcK1LDn1aCmA5f40w2TEAg1mJFdxBY9GA8Y5udKUSwq19/rF78bTiVSdGSai5NH9LxRCcWF7X39I4cqqR34n6UQUCA5cNzjc/HBIzLagJFeFuZiU7EBi/yivl9tIyaQotlBDB6RL9Sot/iad6PFX3jIN2cv8A3KPA/eNw3oF9RaJu1BzFfNojUtU00a0SmIJD0tfd7+sQUG+rDhWsAJNABygnrRx4c4jiFM7O/AE616F4At0kEWO/3SIzZhqdfpGCZ25dmI3udIFNqXce/SBTFkvdz70gExTCpfhXluhgUMy5gGrvCil3IGU+vGIZ2INeQhWdMNb+XhSGSAQxWLLe7Rb/AA2Hk5lOXNtTuDCkczjAogkVi6+BpjpIXvsfS4+sVr02Rb3R3Ehz3QACd4H1NrXcWeNKwiq9pkyksKjMo7kv0rEFuioYv+J6Ded/swxgSkkEd5Q1tewF2s5HjBixJImdnFGRlhJo6QU68+DVb6w5/FMxaiiwrU8v0/ZCfJUKuHJIo71+Zn5XN6QDFYhgACzEO92a33jSZolwlQKqrygdH4A8tBGhLSFXDtWj8QHrC2AAPEXNq8/frDxVVklzvLkB92/9ucZAZXzFJUQSqxe4Fy34mIN605w9KyBYOem86ciLtzipmKt+LMb1s7vXVwNKQfDT0rmskEpAS5JNSdN2VrB/Cpg2rBWi0lYg5CG/pDMw0pppxih2nhilQLj8xDMANx6PStNzxcz5aQpQzMFEFR1yj8I52G7hFftGiAWcqUCw3PQl60GlyT0i66IvsFJxdMwPAXbnTpF1h8YFAEHTK9D+zcNRHKy+6VPRGm5L/cv7NXykd3kG5GtByBLwnQTo5E8sSaJJLN4RmHQSQacGcdHFz7Jijk7RAISaa1/S2jcouJeLKZKlpSFMCBVn3+3jWaiu+KtpoR/lTJExYUGzocsT/TVteUc3jcew76pilSiFByskpD/iq5pbMOL2ieIn4iblWgZSaqQFAluBIASTFRjpPaAkOE1H4T2WpfLQh61/Z0Blnh9tlAAdJrRQLuW+UgE2op7GsLbT+LCjMlJclzyBqxPpW0Uu0cI6ZmVVCLB6kJPeGljzrwaOLxONUrKX6vcCg8hrDJWK3R3OG+Iv4lRllqOpJJ11HUZvYh1Ewbo4n4dUTOG6jt5vHUSgpLqDDeGeg5cOMcf1MVZ2fTNtDMxXsBxrFVIxc/tFgoLZu6yQBle4UWBNvOLKYofiodKfffGDSnWn6GIKVeDocbAtifaUf/ZGRYMePl941G5/g3H8lg6vv7eF5yr94df0gE3l/qV9IwnflA5PGUQmKxDWLnlAzPJ3+ESmLd63g8iXlsSS2gA9+EF0gqxZGVi+fgwH1MRRIJZ/fQXhxEvX3ycxPId3i8LyMkbwiJaQULAIVqGCgd415gwvi8Ep6hJSr5VJqCBq3hyrE1OBo5an7RuQZwCgZalS9QQQOYVorjE232GjlNsSikKLgA8P1gnwfimzJtvLfaoEWO0dkqWlSkKC0gUAGZbnRQSCOrxz2ylrRNykNoQaNxrrHZjkpQZzTVSR6IZqWHe0rmUwGpJYndakOYFZUQU1SKBqAkuczM9GPrRo5fDqDFqkH374mL3ZeMKyJdGFwwbi5fybqLFUwNFvIqVKNSBcWA/qchusVeKSSS4o9G0dgOfymm8mL8Sk95uFfru3+TXiu2sGS2hNt7Jb7nr0ingRPYDCTRQEkuWbf4damLNWJABDEulqavcvx9gWjncGrNZTPZhZ9a8vXjFlMnqyqYVAYa39jz3wqYWhmbMypSb8PK3Vt0CkTHO7MB0Gv18BGLDJZRvXo7sOH2EAwqgUAMXar9KeX0jNmos57ElTjc3ACw4fSMlEOFKcgCgL1UxrfcSeEKTJ4BoACQzs5O4NrqW1LcYLhUqJvRLMbnnuer+t6Xg9EZdi+NwWZ0mtTQ6kMBQaCv6UhfA4pSVKSQVBJbNvJAqN4FB0PW4SlDpAqVg76DR/trWBowbpqHyg036M245qD+WHoQpJ+JCxqH+YilKa9GgSdomagyitSMhcVYEaA/t5EE2SJYmMALKoGqwDgnqD4xT4jZi85/lJFNwsee+FaoNiWMxwlqKlS8qqFwS5OgswHB+kIY/aViopLM+j3ABDMw660i7xEmaUKQtIKnoTqBccwK9IXlfCSZjdo6dfKtfGApoLiUeG2iledEzMCQwUAzNpQWO4fStdN+GkqUTJUchoVEFn3gX/AHi9m4SRLmZUAkJdLrrUC3gG8IZkzwpTGnDToRT94Sefj7SsMHLbEcBs9MugFdTqeZ8+sWJCQhQJI6fXrGl4MlQIJDsQbg73HICDzJOZJIOtU7mo+8WjilK3Z2xioqkVJxacwALg2IAYNybyixlrFAtmYsefHn6wkuUCXeviDR4JKlMpn5gsCN1N3I6xnTDsf7MflHlGRtlbv+YfeMhDCMpIAgssAm3Gv3i1RgQWDeIA+hfxhyRs1BStTMlAGhFVEBIBJIJqT04xfmI1RSZA1PP7m8My0G6rEagjzaL2RLSksAauAGsTyeC/w4zJYVNAaJf0B6OYm5qglHKlku338xBkYUm79K+dGi6GzuzWpcwp4ZlJSAC2pueHsN4RKVDupSoM4IYgjQ5lEgiJuaNyOVxGHVTsw5/lDkHhR4Vxfw9OWHmOKO8xbV4gk+lI9Dl4VSh3lolD8rv5J+8JydnoBzgKmlQPzqSkMaMGBJBGhLQU33QjyfB5dL2ZMlTEqkzk57AIq5/tTWorubrFnipHbDPipC5ak2nBCkV6Blj+3qY7ybs6ccww0tEtgylyxLzuwds2YkVZ9bvpHO7R2biEIIVLmrml801ZJI5PUU4MNLRR29vX5EUl0c0oBHdzbmIao4NryiScQEWLEHhXi3UQFezDLYITMKi5UiYGSwIAUlZYg1/CBXfrkzZShKMxShLBVlRKWO+opPeAa6RvAL1pvsq6sVs6mRjCpHzdE6l/P30PMmAhLd67m9XY86vHIYKZPlIKly1pCiAkrSpIL/lSsBS9aszxf9lOCcye+lqJB04Ab/veKRgyUpor9oK7JeZAoz+Psw/gNpAh3uATwrUeByxX7Vwy5iQZSn3jczasLcNeMc1Lxk2UrvBkhQzNVgSP39lneJ9oCyLyd/2hypbVq61YW5PFUjaPZkhRoolt44nhC8z4lw5yATAO8bPoSaf3Hyh3GYSXNAUkjvHul/wi59B1hOPyPyLCWsLAy6a62918N8Hwy1fLXda+87rRDZUgJYcS3QivK0WMpQQSVB9E+beQPsxVEWESoEskBNQCSbBN/LzrpBT/AOYov83dG4MXLjkQOhFITRMdWVnLh9w72vV4sJdbWfxcBXgyRDIDCSpCO0SQ1QXO8qrToIjOw7JoBoetX/6vWNIAQwP4ak8CSfr4EQSXiwAyruW8z94zZkSmYVEyUCwzJUR0uPRRjmviLagR/lpSvvBitKSpmu4APCvO0OfEG0yhOWWVOshsgJVUUYCp0tvinw+DCkKeepWIlZO7Ky53Fkn5kgkpUGALE1FBHNOVaKwiuyoTg1qPzAg1cJkjzMtQNBv8ILMwBSqrFK7KEsJUlWmbKMqga1foKQ/isQAB2ZIUtyvItC8qh80tDs4D3aoarO60jaCrdqgKagmJKS+4sDx1jncZVZ0KaIYHCLVMQlTpBUEqUCk5XpmZ7O3t32cQGOdLKGrA7nh/CzQtLzRJWZZAdCg4UFA3ukvlLU4xZTMNLWSqYGcaUy3NSnvPfcB5xNv5RRTONm7XloUlNMoJKhWmj2uKeEKztpJWSyaAlnVUB6sDYNppFvtP4NlrBVJPfNAFKGVzo7ZgXoCHrpFVtP4VnYZCc6glSnIUO9LIf5e1CRkV/KqmriOiEcclp7JyytMB/Hn8yvEfeMir/wALm/8AD/1S/vGop9qPyb7x7JN2Xh10kTUsHKgrMCH4vlfoIEWR/lplz11d0oBQd6s+YAp4uI1tKeJbJTKWgWdEvM++ilAud5d+MMSMezK7RaA/eRMkEA73CWY8X8Y4LsbaJ4PDqUm6kj8srL5qCW8CqF8fP7MJSidKkEnvEkLmHgxckk6toQ0MTFJnuMvapOjEpH/p5gPGITcEVSwhU9cpIpllplS9bJCV5hRtXpASXkDbK2ZjpaE5jMmTV6qZKHOtAQX5gs0W+FxYmpHZLYqSClVCeoO+3OK1Hwvh11ExRXQ99Ks9Ne8p+toa2bgRJBdc1Q/Mf4cClrLvxI52ECSXhjXYtOOKSUq7SatIUMyChCUsKkFgKUam+D7RloCkTBMeXMAKSqYXeudLJPzCxYUiznCVMKlpXLScqcysoWt2AYFKwxpxesVypKwk5Zq53edmUlgmrHIoqr/TFF1Wid7EV/D0lu0TiZ8k0LoKh5zGfziww21yhxLVi52hCyhQbjmSUNTRUMFM5QQEILUOdKl0GruoKU24gPAsZh0oD4nElIa6lBDcsynfxhoyktMDSYvjpkxaQDIAUBmIShTKYJBQSE5ASVGgclniOGxEzswuYJsoFnEuWklNd0xIUwravAu8KyZGHcTZS1TM5UhSgxTlym6qHSlDUjnG9mpUJ3ZiR2UshOR1KXUVWCVXrTjTfAkv9hl1RzW28NKRiFMpalJYKWpIDKYFnFzW+js5rGsPtRckgqIINq0LXSW1L67zxjs8Lh0pVMVMRh5mZeYFaQJidfmoMoAQz6h31iGK2Tg5zqm99ThjJmoZBqAHd1Gu5n0i+P6hKktkZwfZw8jbqZ+IWQqXILsZc1Rl9olQ0WRlCgoWURRq0g+O+FcUoomNJaYisvtUBTGzF8igGFQo3N6NeYr/APnkmetRT2lLMUqU4/qSga2B1vAP/BE7Dg9nOUiWq8qZKX2Zp+JA7WW+8ltY6Pvp9Ov1I8DjsR8IrlSUp/hpqFl88wjMxBpVLjI3ERX4zZ83DzO6uoIykPlW4dmcv60ranZ4HZUyWVFMoIKa5sJPYHcsSe8KnQJRah1jsVYMzwy5YUSB86C9qjOKg2q54PWJvO4v5/v7j8VW9HI7J2ojtCklmlhaXFwyVKN694Kf+lovVTmuoFRtyB3cz5QLEfB0lUsZwrD9kSZbr7VtSMuXOBq1dbQltEoRlQZc6asnIJoQ0vQ5u6TQ0FQG1apimPJFiyQbABZJyEM4Kn3AMeTljWt+EGTtVUtJK0FQFXS5AdQBO/QxQJVjEv2ctPeVlV3ghQLAfLMIKtbZrCNETgk/xCVJd2JBTlVV371PmJdiCDrVrco/IlM6EbflLok5iwJszVNS9A2vCBTMUVJT2iuzTmS2VnVVwwIs1zTgKNFCtCCqWgkuo5FLSnMSAoglknNQuFVLEax0UqRJCXQJs2YCyVLSrLZsyQVFIYMQS++IZJSQ8Uja8BLWnspdFkBsx7yykMHNK0Doo7WLtCeBMnDlcoKUZhDLXxq4cgtWh6iCoE0qUrvGcoBCFlu6pnURnIBKQAzABxZxU+0NgJUUYlQT/EorNI7ubK4zKZJckUJsaRzttrssqTKjE7QTmVLUnIkk5ilbH+p3rpQdRaF8TsuZLZaClaCKK7qVBi6S2YEn+YZq6Rd7KwqsyipAUUurMoZmCBYCte9QsxHSMnfOQpExZfN3jLJSTuBUFBxplblQwEqM5KytwMoHMJshKu2KE/KxPfDFSrMA6mbQxZLxAmoZcvKAcyQQMyWoAlLWam5t9oyWgygtS3CQ5CXLmzliO6WNnrVt8EwmEmKVnClChICkKTcBhUsocUmFkh1MEg9gp1KClfgcqIClh3Uo2pYHUvaG1bYIQ0xCiD8yR32H8wToeQieCQUy5uZKpuYpzJyrUWZT5GBr8p5vUOAF5mCUhSe4pYZ0L7NTgH8KgzhrV/aEmrKR62K/4lgv90n/AETP+yMg38DN/Mr/AEH7xkbQfSWWOxkxCZYlqKApLkBiL7lAgQxs7a0yYrIpqagqSaf0kDo0ZGQQJJoLtbZtX7WcSQbzCoD+xTp11EVE8qSyMxIzKchkEsW/2YSPKMjI0jRKxU3JMGRKEqABzhPfqK94xY7Pm/xIWmalKsqHdqlt/wBwx4xkZDILLL4f2FKSklAKM4JOVnqBTOoFbAsWzXHOLTEPJmBAJUlge+xuWsGGm6NRkJP5EXdHObW+LJoJBQhQSSBWaHbeEzAD4RU4PawUsthsMglOYqTKdTn+ZRMajI7JaSFilYthdtzVYmVLOXIolwEgfgKtOKRF3s+eoz5znN2TFL71O78mjIyObMlf7fyVj0F2nOMhM2ZLotSlEkgGyWGlgAGBi37QlEsqY5peYuEsTlfdZ90ZGRTGtEZtim2dpzZEt5ai+VwTVqgNy4RdnEKyK7yi6UXUos7EsHbXdGRkOI0c3itrLzmWyWBZ271FpHzAvrCWG2svvKp8gUxzEF0IJTUvl7516xkZCxXZmujq5uGHZBYJBYMLgOHLZnOjXjmsTMICKv2hmZqBjlFAwApV4yMgx6Fl7hDZWKUZy5DnJmIa+iNC4/EdIu8Fi+yWEJShruzHvAFu4QGqdPGNxkOEuEEZMxSk30bdqGOg10hjCYZCgDlCXB+XgCYyMhGatFbjZKDIVMyJcAkBqApsd+puYqdkz8y1oCUoCUoIKcxLsl/mJvnUCzRkZGMdFsCcpp1fkDgadQKeHV4T2pMYgly6VGqlhilD/hUHB1BeMjIPwCPkoPjj4rn4VOWVkHelgHKXGZKnYgjd5mIbA2xOmL76nch6CrjU3MZGRsvs/wClklZcY7ETAArtJneKgRmIF9GYi8DwmzxOUCuZOcDSauordyXjIyOS9ocNl4nxP3jIyMhz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4" name="AutoShape 6" descr="data:image/jpeg;base64,/9j/4AAQSkZJRgABAQAAAQABAAD/2wCEAAkGBxQTEhUUExQWFhQWGBobGBgXGBgdHBoaGBgcHhkYHRgcHCgiHRslHBgXITEhJSkrLi4uHB8zODMsNygtLisBCgoKDg0OGhAQGywkHCQsLCwsLywsLCwsLCwsLCwsLCwsLCwsLCwsLCwsLCwsLCwsLCwsLCwsLCwsLCwsLCwsLP/AABEIAMQBAQMBIgACEQEDEQH/xAAbAAACAgMBAAAAAAAAAAAAAAADBAIFAAEGB//EAEUQAAECBAMFBgQEBAMGBwEAAAECEQADITEEEkEFUWFxgRMikaGx8AYywdFCUuHxFGJyghUjkkNTY6Ky0hYzg5PC0+IH/8QAGQEAAwEBAQAAAAAAAAAAAAAAAQIDAAQF/8QAKREAAgICAgEDAwQDAAAAAAAAAAECEQMhEjFBIjJRBBNhcYHR8DNCkf/aAAwDAQACEQMRAD8A5HsYDNlxdGSH5gVhfFgBYpZnpHj2esUqz3m1brGtYscRJBW7dTdjGSsKCDvB9/aGswmlAoffhG8QplFgADpwhoyg7e7fdonOlAipsSLXjWailWrhESdx0h2fh2Z/L3ygK5DaQ1gFQKuamIqRDYkPX35Ri8ObA3g2GhKUhjUUO6CrkJYF/vBTLIiaJNUvRJ5Vg8gVQCZLcECuVn319+Uaw6CxETx8jItKkOygQfUfWJYd6191gvoVdjGHT3Ve90SWnj7IjeG/FyHpBgi3T6xDyX8FNtEKbu63HvSKpDgs3jpHQYuU8UcxBzqHG8dWGWqOXNF3YaWCaw1KVv8ASAy0sIK8CTGjEkqtY2gV+8bQmCJTWJ2VSNlmiSE742lMFSmEsYglD3g6JVCY3QQUqfwhWwgUIrWCJRXxicmJoD1LAAFybJG8mNt6N4tkSm0FVL7oPFvL9oTlz1ziEyQyTdaqZhwGgiyVLCUBIcsbni32hpw4pWJjyKTaQEilo0kQdVoiIjZUG59mNQXoPARkYA4ZPec++sQxaK76awdSMrioY2MFnIJApo/vzhyQi1XoKUf1jUgVc2avjSDy0gXF7DrWvNoJLkDKaEEE6aCvpBMLGSxdn7ze+kTl4QEqcGDTEFgQe6bvQ+6wfD0Jarjr7aMaypxsigPGATcO1eD0/aLPaMkAZnL2YWvrC8pGYabtYNmECkkO3HQ3jSkUo2tIcXKZgNQ3UViEuXUE2tTfGsxVLD742ZZZJpSkPdm2Ys4096wMJdJO6DZgWIIpT3+0ARLrEpqoGmcHAFxDIFj+FTU8QPSCJR3a6NXrEMKo3agT9YIVBKVEmiUknd3VP6RN+4pehPGLSkAkt73axRmfmUSE3s+u+x5eMWuzsCvErzrDIHyjcNP36RdyMEhAqBZ6+FkkP1jqjFQW+zjnOU36ejl5eFnfkTdqg3Gl4yZKmpLGWOhP1p5x2glo5pO+nMCJDZyS1WA/SC5x+DRjP5OOlF9COYgoFYttu4YJS6dCPfCm68V8yUUqIN6eBsfAxGSXaOjHJvTNCsFQIgkQdIiTKm0oiYQI2mLLA7MzkFRYGwFzGjFydIEpKKti+zMCqYoJFtToIFtbAnNlzNKT+Efi4km+tPWOzwODCEqCe6GLqN9LeMcvtTKVvcPQF/v5x0xioK/JyTm8joAFnLZhpGLtEFVEEIo0cs5cmdeOCiiLUjbRMW6xuEKEWO6MjHMZGBRbTpOdNwCRUW4/fxhnCyklBS4pUPu4xVuQxJPgPU6PDTkSyylE/wBrUIcM8UINGll2YWqCLHVvp4QWTPY/MLF6m3LdaNYbKqjE5g1CKE31bd5cY2MCgPQ2qT1DN0jABTsfLCWBrWg03fSkDk4qWApQVput1jcvAoDkJUTuaHZclOUkCrDcLcG5b4Jit2hPSbBwcqgTuIb6QvKBKTR/06cossTlASnL3m1bmWYWqYXwc1gR3bj8VqUpzjBK/OygXNS5hhCe6qtQXFrXfyjJrBRU4IH7adI2nHKzBwAlmtqzZrRjWJZlElrGpJoz3bTWNlASlSFAg0IOj5m9IOcQQoOWYEEVq+tm9iNDEHIlkksCD3b+3hjWV6hlo2ldfCAJA+ZtPSG5k7MTmvxIHkIFgAMxTQ8oILGdmoduKf1iG25P+WoPUqSKagrTSH9nodSOo/5RGttYd5KjuKDYUZYc8aCEj/kQ8vYx6RhRlYDKUtVq3bUX9tCuIkKrc7nrwEWGBUAwNS1aE+PsdYbmyRUX0HX28Xmc2M5hUxWkHlY7LT2YbnYMC0I4qW0SstRrFzQRUOOF7b4FtEBaJc78wKS38rEcrt/bC82YbbosRh1HBgMDlWCDuBC/OjdIbwBe5FRLTBZYhlOAISDRzVucG2bgjMWEbzXlEu3SLNpbY3sPABQMxfypam99aaXjotn4Z1JUdGtYE6XpU+kHGEAKQkHKwHIcW5nrDsiQwSkBgz7qAP4898dkYqKo4ZzcnbEcZ8lQz1Z7jj+nG8cVtKcVTNGFPflHW/EGJASobuvIcI4xdw+p/WJZZaorgjbsYIYcYksUjSqDnE1UEcZ2mjaMUYIUUEaIjGAtGRPLGo1gotp0ogBhev4vVq0jclRYkguD/wAT6QafKURYaM54cvWMw8o5FBq/rwhyIrKPR9708YKVpbc5Yv74wzKkKFN4vWkSTKIzA1Brv568oNmYnlWlxRw/Xo0BwwUp/T6juw6UqzPetGHCNYOQStyB4V3xjCzPke4Lfh00tx8oWUMqluVDvWBPqAItMWCCSyQx/KC7HXyjUuVnukBdKZeP15wbAVaEhQJdYPNfozRBOFAuXBdqr/aLHHYcVYAUr3AC7wqnD0S4pUFkg/fdGsxX4uSHaqhwzsOBOvhAE4YAOUh/6VeDw+rDpcvlvSggsjDMkqoQ9mFN+kGwlbMlpYEJAzfyF3eGMNhmUftw5Q//AAaSk5QHFbD3pCkq4LMCWtSDYofDJZaevlFjOwnaJmyqd5KgH3m3rCEpPfTw+tPrFyCHOhy+bH7RJupopVxEtjkrlBSu7RiP5g4UG3uP2g01ChUsBenn1qYCE9nPWmoRMJWkjSYSSoZWq7ZhrVW6LWXJzhgSSwNb825j3p2S2rRyw1LiyonrLs1oRxUiLybhmLXhXFJbmY5y7OdOGdTfp03PHVycA2FUDZvFi/mM1Occ9/tAGBGrhwOJG6O+2dKSqUUgfMGu4qGJBEXjG0QlKmjh50+p6faLT4bw+crLasC9iQH6/aKDEODUEJJYlraHnHafCuHCUZQXNSSNa35O/jC4YbsfNLVFvLlABy9L9LN5W38I0sZUk+xwg60hyRUg0D0dqdKt0MVm0FuMoI0va3nv+8dBzHK7fn5qakk6+uv6RSTx3pYZ3J8W/eLLaisxen1Z/ZbjCk+W6kcCd+4jlrHFOVys7scajRNVogEqJewGlK8YIatziZTZvpEi5LLGlSoK0aWKwpjXZe3EZG8nDzMZGMdPkYMW6H3WIIQQpNXB0sSW3Q0tGZlMWavSIoksBvBaHs5wGKHdA3e2f3pGpSSQzcg5cwytO7Q35wGWg5w4uRpvDD1jGEJqXOYOCLvof1jFZklioVs9W4VFnaHZuDYqDnUNAxJs4Bp7FoITa5YzJ+UhQqLBxwAiCJTgpNmo9r3EHmJt0oCwFrQUp3GocORGsAopBKQxcAZb6A3fWDyZQDbn9d4bzgyUNShbdT78IHJHeLnRrawb2Ao8VIZZSWO57eUA7OigGDXD03eEP42YO7ahZVDbe0aUnOhTM41AahZ6bwWgjCOHvlJF6QOZhSkter9YOJeYX7wI9vFtJwwSrMak3NDaGimxJSSEMNs9ai7NTeOEXKcHYmvA0vGSlOW86QftQKGLLHEk8kmLYrZqJiSggpNCki6VJ+U/prXfEMBOUQaBMxFJgNsx/EmlUm4tfhDU+ekH5ve8aekUm1Nr5TnlqAUKEEOFcCNQ9eHrRV0Sd9l/iJQUHFxTlwMUW1aPpXd5Rb7K2pKxac0s94fMj8SX/wCpN+8KXtoJZClFBAtrw6wjhsrHJo5zZKTn14ZQbbruekdjsueEqYNQ03VH6GOKxUzscQkEUPyu1Kjf7aOhk4slQp8rE7jZvrru4w0BMnZZyPhtCszaqJINav8Av4wfC7ICTmQSlaaFLcXAKedoc2VOUop5OafWHNppJU6aFmUbuAb+98P10JdlJMWpKyDZr3fUn1il25PIN/mevMUbdaOhxEtQUyyLGobU3rwaOf8AifZcxCe0cKQ7UelVEU634xPI3x0UxxTls5iWHd3jAnvCJoTAJS3W269Y4juGAg0huZhSBmOmkHwkh8p3OfGifMQ0TRuX6e+MKFyoq2iCi5h7FSNaXHhbfAU4ZRI536QBk0By8fIxkWv+HHj4RkCzWhhUxTumjMGGkTM9bEMdLO71rGTBPPzCWDwWs/8AwEDJmfyVG9Qf1jNSFTjQxgwrmnq44ekFmKqHNdHPhCKJUwl+75+Rg6O01Wkk/wArt1zQditIZVmJc1CvYPOApkkFstWvZ+H6QOZh1lTkpNL5f/1eDYaTdlAl9Utp/VB2CkRmTAQSQyrNW3DhBEUajgjw69IBMwQNcygTuy08ucElLAITUk6uBpeiQIysDSDzZu4C3ukBzd56ZjcOPTfE5iEt3sxLlq+XdaFpeRCnSgdVLO/RSq3hgUD2hhVFLjTWlQSeusJJSQ4cFxo9SHo0NYvahH4Jf/tIPqkwujGqVTKgCp7qEoI4ukDwJh4q2BtpBMClQDVG8MfWsOKAFhzIr9G8oWlrAsSVHi/hWkDVMUXAZ/zEuT0AaOlKkc72xjtg9fCr+ZitxuJINaDRmp0aGAkkBwANOPQQtjJBJA7p4Ubka0g2CigxW0lJ7tGNg2X7CKTEYiYpwQ3Q14tHW4jZbpagBsAac3H3inxmzVpScwIy2N/UOOddYZAZzeC2guTOQUHKQfJ6jlwju5e2kmYTvAYitXqGehP2jz/EYdSipQSWTrXpWNYXEHMy3ag/eKONk7PQttETezcEEEFCgCWJFX0brSOq2NgM2XMAUt3k5QHOnhXm8cLs1YDKUrMlAcBgfEb7R6DIxAk4VKrHK5beqtt9RC9B7Oilz0oZADgaBt7dBr1hlKSofNUHQUrd44rZ20nOYKzHe9S41Ad/bPWOgwe10qSagHSoreh48ePgUgMsJuGIVVIUBVx105CNYPDpMopIzJPdKSAVADRSdbv1pE8DjTMluLjdSxIPgXjMfgaomJosEEkasmzcX841As4rb/wvkAXhzmlnR36g68rxyCZZE0aFifCPacOlJTkIFTm/uLP9T4x5/wDHGz+ymIUAwU70DPQ+LE+Ec+XEltHViyt+llZh8QEpY6tzYZ/+4ROfMAoFPx0J9+kJFdgbfeJaiOM66GFTCVU+UXNfYrDcuRUHj9LuOcCl5UsxdwTQbh+kbk4hRDBuEBmHXX+YeMZCTrjIUJ0a0vV9CYTnqa273peCy5wJUH0hSap68YYVIaJBHECBTFgEEXgZIANIgiY4gBoOJlXvSDSTc6mmv0hZb1O7jGlTk2c8oKA0RzZiQCHGj1D6eETLFql4rxMALgM7vElziUjgeUEFDs0kUFfd4rsZOD1f9o2rFKB6cN3OK3auIJ3PwvXpugpWzdAVzs6ykPSt9OMN7LDqJc5R79mF8JLK0gITVRqTw30974t8Hs0JYEA6tx3t7tHTFUc8pWF7WWruhJbU1A8HA8Y0qQgB0mg0sPKGZWEA+VgORL+D+UFwUs1BUCd/ykdIcQjKlJIoX4Cvn9oKnA17yQNz19R6GD4eQqteXTe/sQcSFgu46Ufx9a8oKAJ/wZGqOIoObl4qNvYOhy5gkmrEEcN2rR1KJhChQHgFMH6VvC+Kw+dRDD+Y1bp+vhDxEZyOC2CEyCsgNWiUO5F3uDzFIpdnfDxnLDpZCqlQDcmLdKR6XtqV2WFUhKu9lGlhuYavz1Jir2Vk/h5akAhZHzMUhugCT5w7bFEsB8LIkrDFa0D8KgG5uzkatD23M6gQlglLEJJBNLN+WG5Se93g53P4NaJ44pykEPTeacHMAx5Ur4hmSipPZJLataovW9t0N4L4qUrLMCFBAITMUxKQTY5uVWoWBZ2gXxVstSVFUsZgbtu10B61iiwRKMqSFBC1Vr3flIqxYmusPqha2e3bE2l3kBOrk7ld4FQprVVtWjrTiWoQTQkFrC9eVfZjzH4SWcsouMqUhxqVUpXg7849Iw682Ukn5TzFAfLKqnHhAMxmXLADCqiCbV3gebRy/wAabPK5CjcpAWOiUuP9IPjHUplGindgSG17wbyfyhHFSjMQoG+grY0HiWHJ4Elao0XTs8l7AkA08RB0SKOQT4U8INjJPZzFIILpLfUeTRErG7xjy5Jp0eqnaBy5Rerw1kCbboF2tWoD71iQUwrfc8KYm59gRkQ7v5fMfaMjbNotZVjuLRIkfUeEVaZyi5cDrSJTFPy62/eG4ijs7EAgOKksOlvWAdozWB574BkIu5HTi+9rEQPKRma3PdxHQdYPENjZnuC9gH96xHtgASAG0GvusAlkbqk2rbqd0bUahjbkPSBRga8TVt/X6aQM46vBjbT3WNzJgBJp1r6whNW5enhaHUUCwhmVBq2u+Fs5KjalrtwvQtBpqhl0px1aJbASCoqVUWDeVGh4onN6LXZUnKHq5FSAfB/sYt0OQ+UAau3mzwvJQwGVgWpcgdWYdYaCTdZGXezlmq1SdP0uRZIiwsuU7MQ7OWA18X8oihFa9HcluZ63jWGKWD6/hJqH3ge7w/KS3zlxuLfWAYEABQUALMNW5N78x4mdlIZNOLP6FvCDz5NUgBwSeHhTe/nCk0HONEiyW8/CMYsZU92AFDqSfAfcDfDsnDZUkgPZyo08APPhFZIURV6A2JAcnRz7tFhOX3C+UA6B1abtTDxYkkHSygTlBe7WtQO9AA5jnJCsrhKT8x/EdTp47ovMEqYEEAADiLcGe9r7ooZ5V2yxQpIcnK7qG9W/g0WZJFjKwwLl2IFypwP7S43aPFZLGdak51qysc3d1dmASxFNADDmADguQSaVHofqIew2ETmKqOqib0SBUBtBTxgIJRTNg56LzOeRf+2kc7tT4JWlToZr5aeg6Xj0RIGahchizfKNPZvWJ4hKiKF9CB6OTXpBAcb8M7NWhLqoXLi/dLDmDR+XGO7w05gHuaE6VLa+sIIw5GXh+EaE2477QKbiQMoBAYlxrUF3H/M/DmwMXpopGQsX/wBXAjoT+8C7TLMSw7pdJ3O1+V4rsPiGKmLqckObCydHsxg+KxYIL37rcK1LDn1aCmA5f40w2TEAg1mJFdxBY9GA8Y5udKUSwq19/rF78bTiVSdGSai5NH9LxRCcWF7X39I4cqqR34n6UQUCA5cNzjc/HBIzLagJFeFuZiU7EBi/yivl9tIyaQotlBDB6RL9Sot/iad6PFX3jIN2cv8A3KPA/eNw3oF9RaJu1BzFfNojUtU00a0SmIJD0tfd7+sQUG+rDhWsAJNABygnrRx4c4jiFM7O/AE616F4At0kEWO/3SIzZhqdfpGCZ25dmI3udIFNqXce/SBTFkvdz70gExTCpfhXluhgUMy5gGrvCil3IGU+vGIZ2INeQhWdMNb+XhSGSAQxWLLe7Rb/AA2Hk5lOXNtTuDCkczjAogkVi6+BpjpIXvsfS4+sVr02Rb3R3Ehz3QACd4H1NrXcWeNKwiq9pkyksKjMo7kv0rEFuioYv+J6Ded/swxgSkkEd5Q1tewF2s5HjBixJImdnFGRlhJo6QU68+DVb6w5/FMxaiiwrU8v0/ZCfJUKuHJIo71+Zn5XN6QDFYhgACzEO92a33jSZolwlQKqrygdH4A8tBGhLSFXDtWj8QHrC2AAPEXNq8/frDxVVklzvLkB92/9ucZAZXzFJUQSqxe4Fy34mIN605w9KyBYOem86ciLtzipmKt+LMb1s7vXVwNKQfDT0rmskEpAS5JNSdN2VrB/Cpg2rBWi0lYg5CG/pDMw0pppxih2nhilQLj8xDMANx6PStNzxcz5aQpQzMFEFR1yj8I52G7hFftGiAWcqUCw3PQl60GlyT0i66IvsFJxdMwPAXbnTpF1h8YFAEHTK9D+zcNRHKy+6VPRGm5L/cv7NXykd3kG5GtByBLwnQTo5E8sSaJJLN4RmHQSQacGcdHFz7Jijk7RAISaa1/S2jcouJeLKZKlpSFMCBVn3+3jWaiu+KtpoR/lTJExYUGzocsT/TVteUc3jcew76pilSiFByskpD/iq5pbMOL2ieIn4iblWgZSaqQFAluBIASTFRjpPaAkOE1H4T2WpfLQh61/Z0Blnh9tlAAdJrRQLuW+UgE2op7GsLbT+LCjMlJclzyBqxPpW0Uu0cI6ZmVVCLB6kJPeGljzrwaOLxONUrKX6vcCg8hrDJWK3R3OG+Iv4lRllqOpJJ11HUZvYh1Ewbo4n4dUTOG6jt5vHUSgpLqDDeGeg5cOMcf1MVZ2fTNtDMxXsBxrFVIxc/tFgoLZu6yQBle4UWBNvOLKYofiodKfffGDSnWn6GIKVeDocbAtifaUf/ZGRYMePl941G5/g3H8lg6vv7eF5yr94df0gE3l/qV9IwnflA5PGUQmKxDWLnlAzPJ3+ESmLd63g8iXlsSS2gA9+EF0gqxZGVi+fgwH1MRRIJZ/fQXhxEvX3ycxPId3i8LyMkbwiJaQULAIVqGCgd415gwvi8Ep6hJSr5VJqCBq3hyrE1OBo5an7RuQZwCgZalS9QQQOYVorjE232GjlNsSikKLgA8P1gnwfimzJtvLfaoEWO0dkqWlSkKC0gUAGZbnRQSCOrxz2ylrRNykNoQaNxrrHZjkpQZzTVSR6IZqWHe0rmUwGpJYndakOYFZUQU1SKBqAkuczM9GPrRo5fDqDFqkH374mL3ZeMKyJdGFwwbi5fybqLFUwNFvIqVKNSBcWA/qchusVeKSSS4o9G0dgOfymm8mL8Sk95uFfru3+TXiu2sGS2hNt7Jb7nr0ingRPYDCTRQEkuWbf4damLNWJABDEulqavcvx9gWjncGrNZTPZhZ9a8vXjFlMnqyqYVAYa39jz3wqYWhmbMypSb8PK3Vt0CkTHO7MB0Gv18BGLDJZRvXo7sOH2EAwqgUAMXar9KeX0jNmos57ElTjc3ACw4fSMlEOFKcgCgL1UxrfcSeEKTJ4BoACQzs5O4NrqW1LcYLhUqJvRLMbnnuer+t6Xg9EZdi+NwWZ0mtTQ6kMBQaCv6UhfA4pSVKSQVBJbNvJAqN4FB0PW4SlDpAqVg76DR/trWBowbpqHyg036M245qD+WHoQpJ+JCxqH+YilKa9GgSdomagyitSMhcVYEaA/t5EE2SJYmMALKoGqwDgnqD4xT4jZi85/lJFNwsee+FaoNiWMxwlqKlS8qqFwS5OgswHB+kIY/aViopLM+j3ABDMw660i7xEmaUKQtIKnoTqBccwK9IXlfCSZjdo6dfKtfGApoLiUeG2iledEzMCQwUAzNpQWO4fStdN+GkqUTJUchoVEFn3gX/AHi9m4SRLmZUAkJdLrrUC3gG8IZkzwpTGnDToRT94Sefj7SsMHLbEcBs9MugFdTqeZ8+sWJCQhQJI6fXrGl4MlQIJDsQbg73HICDzJOZJIOtU7mo+8WjilK3Z2xioqkVJxacwALg2IAYNybyixlrFAtmYsefHn6wkuUCXeviDR4JKlMpn5gsCN1N3I6xnTDsf7MflHlGRtlbv+YfeMhDCMpIAgssAm3Gv3i1RgQWDeIA+hfxhyRs1BStTMlAGhFVEBIBJIJqT04xfmI1RSZA1PP7m8My0G6rEagjzaL2RLSksAauAGsTyeC/w4zJYVNAaJf0B6OYm5qglHKlku338xBkYUm79K+dGi6GzuzWpcwp4ZlJSAC2pueHsN4RKVDupSoM4IYgjQ5lEgiJuaNyOVxGHVTsw5/lDkHhR4Vxfw9OWHmOKO8xbV4gk+lI9Dl4VSh3lolD8rv5J+8JydnoBzgKmlQPzqSkMaMGBJBGhLQU33QjyfB5dL2ZMlTEqkzk57AIq5/tTWorubrFnipHbDPipC5ak2nBCkV6Blj+3qY7ybs6ccww0tEtgylyxLzuwds2YkVZ9bvpHO7R2biEIIVLmrml801ZJI5PUU4MNLRR29vX5EUl0c0oBHdzbmIao4NryiScQEWLEHhXi3UQFezDLYITMKi5UiYGSwIAUlZYg1/CBXfrkzZShKMxShLBVlRKWO+opPeAa6RvAL1pvsq6sVs6mRjCpHzdE6l/P30PMmAhLd67m9XY86vHIYKZPlIKly1pCiAkrSpIL/lSsBS9aszxf9lOCcye+lqJB04Ab/veKRgyUpor9oK7JeZAoz+Psw/gNpAh3uATwrUeByxX7Vwy5iQZSn3jczasLcNeMc1Lxk2UrvBkhQzNVgSP39lneJ9oCyLyd/2hypbVq61YW5PFUjaPZkhRoolt44nhC8z4lw5yATAO8bPoSaf3Hyh3GYSXNAUkjvHul/wi59B1hOPyPyLCWsLAy6a62918N8Hwy1fLXda+87rRDZUgJYcS3QivK0WMpQQSVB9E+beQPsxVEWESoEskBNQCSbBN/LzrpBT/AOYov83dG4MXLjkQOhFITRMdWVnLh9w72vV4sJdbWfxcBXgyRDIDCSpCO0SQ1QXO8qrToIjOw7JoBoetX/6vWNIAQwP4ak8CSfr4EQSXiwAyruW8z94zZkSmYVEyUCwzJUR0uPRRjmviLagR/lpSvvBitKSpmu4APCvO0OfEG0yhOWWVOshsgJVUUYCp0tvinw+DCkKeepWIlZO7Ky53Fkn5kgkpUGALE1FBHNOVaKwiuyoTg1qPzAg1cJkjzMtQNBv8ILMwBSqrFK7KEsJUlWmbKMqga1foKQ/isQAB2ZIUtyvItC8qh80tDs4D3aoarO60jaCrdqgKagmJKS+4sDx1jncZVZ0KaIYHCLVMQlTpBUEqUCk5XpmZ7O3t32cQGOdLKGrA7nh/CzQtLzRJWZZAdCg4UFA3ukvlLU4xZTMNLWSqYGcaUy3NSnvPfcB5xNv5RRTONm7XloUlNMoJKhWmj2uKeEKztpJWSyaAlnVUB6sDYNppFvtP4NlrBVJPfNAFKGVzo7ZgXoCHrpFVtP4VnYZCc6glSnIUO9LIf5e1CRkV/KqmriOiEcclp7JyytMB/Hn8yvEfeMir/wALm/8AD/1S/vGop9qPyb7x7JN2Xh10kTUsHKgrMCH4vlfoIEWR/lplz11d0oBQd6s+YAp4uI1tKeJbJTKWgWdEvM++ilAud5d+MMSMezK7RaA/eRMkEA73CWY8X8Y4LsbaJ4PDqUm6kj8srL5qCW8CqF8fP7MJSidKkEnvEkLmHgxckk6toQ0MTFJnuMvapOjEpH/p5gPGITcEVSwhU9cpIpllplS9bJCV5hRtXpASXkDbK2ZjpaE5jMmTV6qZKHOtAQX5gs0W+FxYmpHZLYqSClVCeoO+3OK1Hwvh11ExRXQ99Ks9Ne8p+toa2bgRJBdc1Q/Mf4cClrLvxI52ECSXhjXYtOOKSUq7SatIUMyChCUsKkFgKUam+D7RloCkTBMeXMAKSqYXeudLJPzCxYUiznCVMKlpXLScqcysoWt2AYFKwxpxesVypKwk5Zq53edmUlgmrHIoqr/TFF1Wid7EV/D0lu0TiZ8k0LoKh5zGfziww21yhxLVi52hCyhQbjmSUNTRUMFM5QQEILUOdKl0GruoKU24gPAsZh0oD4nElIa6lBDcsynfxhoyktMDSYvjpkxaQDIAUBmIShTKYJBQSE5ASVGgclniOGxEzswuYJsoFnEuWklNd0xIUwravAu8KyZGHcTZS1TM5UhSgxTlym6qHSlDUjnG9mpUJ3ZiR2UshOR1KXUVWCVXrTjTfAkv9hl1RzW28NKRiFMpalJYKWpIDKYFnFzW+js5rGsPtRckgqIINq0LXSW1L67zxjs8Lh0pVMVMRh5mZeYFaQJidfmoMoAQz6h31iGK2Tg5zqm99ThjJmoZBqAHd1Gu5n0i+P6hKktkZwfZw8jbqZ+IWQqXILsZc1Rl9olQ0WRlCgoWURRq0g+O+FcUoomNJaYisvtUBTGzF8igGFQo3N6NeYr/APnkmetRT2lLMUqU4/qSga2B1vAP/BE7Dg9nOUiWq8qZKX2Zp+JA7WW+8ltY6Pvp9Ov1I8DjsR8IrlSUp/hpqFl88wjMxBpVLjI3ERX4zZ83DzO6uoIykPlW4dmcv60ranZ4HZUyWVFMoIKa5sJPYHcsSe8KnQJRah1jsVYMzwy5YUSB86C9qjOKg2q54PWJvO4v5/v7j8VW9HI7J2ojtCklmlhaXFwyVKN694Kf+lovVTmuoFRtyB3cz5QLEfB0lUsZwrD9kSZbr7VtSMuXOBq1dbQltEoRlQZc6asnIJoQ0vQ5u6TQ0FQG1apimPJFiyQbABZJyEM4Kn3AMeTljWt+EGTtVUtJK0FQFXS5AdQBO/QxQJVjEv2ctPeVlV3ghQLAfLMIKtbZrCNETgk/xCVJd2JBTlVV371PmJdiCDrVrco/IlM6EbflLok5iwJszVNS9A2vCBTMUVJT2iuzTmS2VnVVwwIs1zTgKNFCtCCqWgkuo5FLSnMSAoglknNQuFVLEax0UqRJCXQJs2YCyVLSrLZsyQVFIYMQS++IZJSQ8Uja8BLWnspdFkBsx7yykMHNK0Doo7WLtCeBMnDlcoKUZhDLXxq4cgtWh6iCoE0qUrvGcoBCFlu6pnURnIBKQAzABxZxU+0NgJUUYlQT/EorNI7ubK4zKZJckUJsaRzttrssqTKjE7QTmVLUnIkk5ilbH+p3rpQdRaF8TsuZLZaClaCKK7qVBi6S2YEn+YZq6Rd7KwqsyipAUUurMoZmCBYCte9QsxHSMnfOQpExZfN3jLJSTuBUFBxplblQwEqM5KytwMoHMJshKu2KE/KxPfDFSrMA6mbQxZLxAmoZcvKAcyQQMyWoAlLWam5t9oyWgygtS3CQ5CXLmzliO6WNnrVt8EwmEmKVnClChICkKTcBhUsocUmFkh1MEg9gp1KClfgcqIClh3Uo2pYHUvaG1bYIQ0xCiD8yR32H8wToeQieCQUy5uZKpuYpzJyrUWZT5GBr8p5vUOAF5mCUhSe4pYZ0L7NTgH8KgzhrV/aEmrKR62K/4lgv90n/AETP+yMg38DN/Mr/AEH7xkbQfSWWOxkxCZYlqKApLkBiL7lAgQxs7a0yYrIpqagqSaf0kDo0ZGQQJJoLtbZtX7WcSQbzCoD+xTp11EVE8qSyMxIzKchkEsW/2YSPKMjI0jRKxU3JMGRKEqABzhPfqK94xY7Pm/xIWmalKsqHdqlt/wBwx4xkZDILLL4f2FKSklAKM4JOVnqBTOoFbAsWzXHOLTEPJmBAJUlge+xuWsGGm6NRkJP5EXdHObW+LJoJBQhQSSBWaHbeEzAD4RU4PawUsthsMglOYqTKdTn+ZRMajI7JaSFilYthdtzVYmVLOXIolwEgfgKtOKRF3s+eoz5znN2TFL71O78mjIyObMlf7fyVj0F2nOMhM2ZLotSlEkgGyWGlgAGBi37QlEsqY5peYuEsTlfdZ90ZGRTGtEZtim2dpzZEt5ai+VwTVqgNy4RdnEKyK7yi6UXUos7EsHbXdGRkOI0c3itrLzmWyWBZ271FpHzAvrCWG2svvKp8gUxzEF0IJTUvl7516xkZCxXZmujq5uGHZBYJBYMLgOHLZnOjXjmsTMICKv2hmZqBjlFAwApV4yMgx6Fl7hDZWKUZy5DnJmIa+iNC4/EdIu8Fi+yWEJShruzHvAFu4QGqdPGNxkOEuEEZMxSk30bdqGOg10hjCYZCgDlCXB+XgCYyMhGatFbjZKDIVMyJcAkBqApsd+puYqdkz8y1oCUoCUoIKcxLsl/mJvnUCzRkZGMdFsCcpp1fkDgadQKeHV4T2pMYgly6VGqlhilD/hUHB1BeMjIPwCPkoPjj4rn4VOWVkHelgHKXGZKnYgjd5mIbA2xOmL76nch6CrjU3MZGRsvs/wClklZcY7ETAArtJneKgRmIF9GYi8DwmzxOUCuZOcDSauordyXjIyOS9ocNl4nxP3jIyMhz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6" name="AutoShape 8" descr="data:image/jpeg;base64,/9j/4AAQSkZJRgABAQAAAQABAAD/2wCEAAkGBxQTEhUUExQWFhQWGBobGBgXGBgdHBoaGBgcHhkYHRgcHCgiHRslHBgXITEhJSkrLi4uHB8zODMsNygtLisBCgoKDg0OGhAQGywkHCQsLCwsLywsLCwsLCwsLCwsLCwsLCwsLCwsLCwsLCwsLCwsLCwsLCwsLCwsLCwsLCwsLP/AABEIAMQBAQMBIgACEQEDEQH/xAAbAAACAgMBAAAAAAAAAAAAAAADBAIFAAEGB//EAEUQAAECBAMFBgQEBAMGBwEAAAECEQADITEEEkEFUWFxgRMikaGx8AYywdFCUuHxFGJyghUjkkNTY6Ky0hYzg5PC0+IH/8QAGQEAAwEBAQAAAAAAAAAAAAAAAQIDAAQF/8QAKREAAgICAgEDAwQDAAAAAAAAAAECEQMhEjFBIjJRBBNhcYHR8DNCkf/aAAwDAQACEQMRAD8A5HsYDNlxdGSH5gVhfFgBYpZnpHj2esUqz3m1brGtYscRJBW7dTdjGSsKCDvB9/aGswmlAoffhG8QplFgADpwhoyg7e7fdonOlAipsSLXjWailWrhESdx0h2fh2Z/L3ygK5DaQ1gFQKuamIqRDYkPX35Ri8ObA3g2GhKUhjUUO6CrkJYF/vBTLIiaJNUvRJ5Vg8gVQCZLcECuVn319+Uaw6CxETx8jItKkOygQfUfWJYd6191gvoVdjGHT3Ve90SWnj7IjeG/FyHpBgi3T6xDyX8FNtEKbu63HvSKpDgs3jpHQYuU8UcxBzqHG8dWGWqOXNF3YaWCaw1KVv8ASAy0sIK8CTGjEkqtY2gV+8bQmCJTWJ2VSNlmiSE742lMFSmEsYglD3g6JVCY3QQUqfwhWwgUIrWCJRXxicmJoD1LAAFybJG8mNt6N4tkSm0FVL7oPFvL9oTlz1ziEyQyTdaqZhwGgiyVLCUBIcsbni32hpw4pWJjyKTaQEilo0kQdVoiIjZUG59mNQXoPARkYA4ZPec++sQxaK76awdSMrioY2MFnIJApo/vzhyQi1XoKUf1jUgVc2avjSDy0gXF7DrWvNoJLkDKaEEE6aCvpBMLGSxdn7ze+kTl4QEqcGDTEFgQe6bvQ+6wfD0Jarjr7aMaypxsigPGATcO1eD0/aLPaMkAZnL2YWvrC8pGYabtYNmECkkO3HQ3jSkUo2tIcXKZgNQ3UViEuXUE2tTfGsxVLD742ZZZJpSkPdm2Ys4096wMJdJO6DZgWIIpT3+0ARLrEpqoGmcHAFxDIFj+FTU8QPSCJR3a6NXrEMKo3agT9YIVBKVEmiUknd3VP6RN+4pehPGLSkAkt73axRmfmUSE3s+u+x5eMWuzsCvErzrDIHyjcNP36RdyMEhAqBZ6+FkkP1jqjFQW+zjnOU36ejl5eFnfkTdqg3Gl4yZKmpLGWOhP1p5x2glo5pO+nMCJDZyS1WA/SC5x+DRjP5OOlF9COYgoFYttu4YJS6dCPfCm68V8yUUqIN6eBsfAxGSXaOjHJvTNCsFQIgkQdIiTKm0oiYQI2mLLA7MzkFRYGwFzGjFydIEpKKti+zMCqYoJFtToIFtbAnNlzNKT+Efi4km+tPWOzwODCEqCe6GLqN9LeMcvtTKVvcPQF/v5x0xioK/JyTm8joAFnLZhpGLtEFVEEIo0cs5cmdeOCiiLUjbRMW6xuEKEWO6MjHMZGBRbTpOdNwCRUW4/fxhnCyklBS4pUPu4xVuQxJPgPU6PDTkSyylE/wBrUIcM8UINGll2YWqCLHVvp4QWTPY/MLF6m3LdaNYbKqjE5g1CKE31bd5cY2MCgPQ2qT1DN0jABTsfLCWBrWg03fSkDk4qWApQVput1jcvAoDkJUTuaHZclOUkCrDcLcG5b4Jit2hPSbBwcqgTuIb6QvKBKTR/06cossTlASnL3m1bmWYWqYXwc1gR3bj8VqUpzjBK/OygXNS5hhCe6qtQXFrXfyjJrBRU4IH7adI2nHKzBwAlmtqzZrRjWJZlElrGpJoz3bTWNlASlSFAg0IOj5m9IOcQQoOWYEEVq+tm9iNDEHIlkksCD3b+3hjWV6hlo2ldfCAJA+ZtPSG5k7MTmvxIHkIFgAMxTQ8oILGdmoduKf1iG25P+WoPUqSKagrTSH9nodSOo/5RGttYd5KjuKDYUZYc8aCEj/kQ8vYx6RhRlYDKUtVq3bUX9tCuIkKrc7nrwEWGBUAwNS1aE+PsdYbmyRUX0HX28Xmc2M5hUxWkHlY7LT2YbnYMC0I4qW0SstRrFzQRUOOF7b4FtEBaJc78wKS38rEcrt/bC82YbbosRh1HBgMDlWCDuBC/OjdIbwBe5FRLTBZYhlOAISDRzVucG2bgjMWEbzXlEu3SLNpbY3sPABQMxfypam99aaXjotn4Z1JUdGtYE6XpU+kHGEAKQkHKwHIcW5nrDsiQwSkBgz7qAP4898dkYqKo4ZzcnbEcZ8lQz1Z7jj+nG8cVtKcVTNGFPflHW/EGJASobuvIcI4xdw+p/WJZZaorgjbsYIYcYksUjSqDnE1UEcZ2mjaMUYIUUEaIjGAtGRPLGo1gotp0ogBhev4vVq0jclRYkguD/wAT6QafKURYaM54cvWMw8o5FBq/rwhyIrKPR9708YKVpbc5Yv74wzKkKFN4vWkSTKIzA1Brv568oNmYnlWlxRw/Xo0BwwUp/T6juw6UqzPetGHCNYOQStyB4V3xjCzPke4Lfh00tx8oWUMqluVDvWBPqAItMWCCSyQx/KC7HXyjUuVnukBdKZeP15wbAVaEhQJdYPNfozRBOFAuXBdqr/aLHHYcVYAUr3AC7wqnD0S4pUFkg/fdGsxX4uSHaqhwzsOBOvhAE4YAOUh/6VeDw+rDpcvlvSggsjDMkqoQ9mFN+kGwlbMlpYEJAzfyF3eGMNhmUftw5Q//AAaSk5QHFbD3pCkq4LMCWtSDYofDJZaevlFjOwnaJmyqd5KgH3m3rCEpPfTw+tPrFyCHOhy+bH7RJupopVxEtjkrlBSu7RiP5g4UG3uP2g01ChUsBenn1qYCE9nPWmoRMJWkjSYSSoZWq7ZhrVW6LWXJzhgSSwNb825j3p2S2rRyw1LiyonrLs1oRxUiLybhmLXhXFJbmY5y7OdOGdTfp03PHVycA2FUDZvFi/mM1Occ9/tAGBGrhwOJG6O+2dKSqUUgfMGu4qGJBEXjG0QlKmjh50+p6faLT4bw+crLasC9iQH6/aKDEODUEJJYlraHnHafCuHCUZQXNSSNa35O/jC4YbsfNLVFvLlABy9L9LN5W38I0sZUk+xwg60hyRUg0D0dqdKt0MVm0FuMoI0va3nv+8dBzHK7fn5qakk6+uv6RSTx3pYZ3J8W/eLLaisxen1Z/ZbjCk+W6kcCd+4jlrHFOVys7scajRNVogEqJewGlK8YIatziZTZvpEi5LLGlSoK0aWKwpjXZe3EZG8nDzMZGMdPkYMW6H3WIIQQpNXB0sSW3Q0tGZlMWavSIoksBvBaHs5wGKHdA3e2f3pGpSSQzcg5cwytO7Q35wGWg5w4uRpvDD1jGEJqXOYOCLvof1jFZklioVs9W4VFnaHZuDYqDnUNAxJs4Bp7FoITa5YzJ+UhQqLBxwAiCJTgpNmo9r3EHmJt0oCwFrQUp3GocORGsAopBKQxcAZb6A3fWDyZQDbn9d4bzgyUNShbdT78IHJHeLnRrawb2Ao8VIZZSWO57eUA7OigGDXD03eEP42YO7ahZVDbe0aUnOhTM41AahZ6bwWgjCOHvlJF6QOZhSkter9YOJeYX7wI9vFtJwwSrMak3NDaGimxJSSEMNs9ai7NTeOEXKcHYmvA0vGSlOW86QftQKGLLHEk8kmLYrZqJiSggpNCki6VJ+U/prXfEMBOUQaBMxFJgNsx/EmlUm4tfhDU+ekH5ve8aekUm1Nr5TnlqAUKEEOFcCNQ9eHrRV0Sd9l/iJQUHFxTlwMUW1aPpXd5Rb7K2pKxac0s94fMj8SX/wCpN+8KXtoJZClFBAtrw6wjhsrHJo5zZKTn14ZQbbruekdjsueEqYNQ03VH6GOKxUzscQkEUPyu1Kjf7aOhk4slQp8rE7jZvrru4w0BMnZZyPhtCszaqJINav8Av4wfC7ICTmQSlaaFLcXAKedoc2VOUop5OafWHNppJU6aFmUbuAb+98P10JdlJMWpKyDZr3fUn1il25PIN/mevMUbdaOhxEtQUyyLGobU3rwaOf8AifZcxCe0cKQ7UelVEU634xPI3x0UxxTls5iWHd3jAnvCJoTAJS3W269Y4juGAg0huZhSBmOmkHwkh8p3OfGifMQ0TRuX6e+MKFyoq2iCi5h7FSNaXHhbfAU4ZRI536QBk0By8fIxkWv+HHj4RkCzWhhUxTumjMGGkTM9bEMdLO71rGTBPPzCWDwWs/8AwEDJmfyVG9Qf1jNSFTjQxgwrmnq44ekFmKqHNdHPhCKJUwl+75+Rg6O01Wkk/wArt1zQditIZVmJc1CvYPOApkkFstWvZ+H6QOZh1lTkpNL5f/1eDYaTdlAl9Utp/VB2CkRmTAQSQyrNW3DhBEUajgjw69IBMwQNcygTuy08ucElLAITUk6uBpeiQIysDSDzZu4C3ukBzd56ZjcOPTfE5iEt3sxLlq+XdaFpeRCnSgdVLO/RSq3hgUD2hhVFLjTWlQSeusJJSQ4cFxo9SHo0NYvahH4Jf/tIPqkwujGqVTKgCp7qEoI4ukDwJh4q2BtpBMClQDVG8MfWsOKAFhzIr9G8oWlrAsSVHi/hWkDVMUXAZ/zEuT0AaOlKkc72xjtg9fCr+ZitxuJINaDRmp0aGAkkBwANOPQQtjJBJA7p4Ubka0g2CigxW0lJ7tGNg2X7CKTEYiYpwQ3Q14tHW4jZbpagBsAac3H3inxmzVpScwIy2N/UOOddYZAZzeC2guTOQUHKQfJ6jlwju5e2kmYTvAYitXqGehP2jz/EYdSipQSWTrXpWNYXEHMy3ag/eKONk7PQttETezcEEEFCgCWJFX0brSOq2NgM2XMAUt3k5QHOnhXm8cLs1YDKUrMlAcBgfEb7R6DIxAk4VKrHK5beqtt9RC9B7Oilz0oZADgaBt7dBr1hlKSofNUHQUrd44rZ20nOYKzHe9S41Ad/bPWOgwe10qSagHSoreh48ePgUgMsJuGIVVIUBVx105CNYPDpMopIzJPdKSAVADRSdbv1pE8DjTMluLjdSxIPgXjMfgaomJosEEkasmzcX841As4rb/wvkAXhzmlnR36g68rxyCZZE0aFifCPacOlJTkIFTm/uLP9T4x5/wDHGz+ymIUAwU70DPQ+LE+Ec+XEltHViyt+llZh8QEpY6tzYZ/+4ROfMAoFPx0J9+kJFdgbfeJaiOM66GFTCVU+UXNfYrDcuRUHj9LuOcCl5UsxdwTQbh+kbk4hRDBuEBmHXX+YeMZCTrjIUJ0a0vV9CYTnqa273peCy5wJUH0hSap68YYVIaJBHECBTFgEEXgZIANIgiY4gBoOJlXvSDSTc6mmv0hZb1O7jGlTk2c8oKA0RzZiQCHGj1D6eETLFql4rxMALgM7vElziUjgeUEFDs0kUFfd4rsZOD1f9o2rFKB6cN3OK3auIJ3PwvXpugpWzdAVzs6ykPSt9OMN7LDqJc5R79mF8JLK0gITVRqTw30974t8Hs0JYEA6tx3t7tHTFUc8pWF7WWruhJbU1A8HA8Y0qQgB0mg0sPKGZWEA+VgORL+D+UFwUs1BUCd/ykdIcQjKlJIoX4Cvn9oKnA17yQNz19R6GD4eQqteXTe/sQcSFgu46Ufx9a8oKAJ/wZGqOIoObl4qNvYOhy5gkmrEEcN2rR1KJhChQHgFMH6VvC+Kw+dRDD+Y1bp+vhDxEZyOC2CEyCsgNWiUO5F3uDzFIpdnfDxnLDpZCqlQDcmLdKR6XtqV2WFUhKu9lGlhuYavz1Jir2Vk/h5akAhZHzMUhugCT5w7bFEsB8LIkrDFa0D8KgG5uzkatD23M6gQlglLEJJBNLN+WG5Se93g53P4NaJ44pykEPTeacHMAx5Ur4hmSipPZJLataovW9t0N4L4qUrLMCFBAITMUxKQTY5uVWoWBZ2gXxVstSVFUsZgbtu10B61iiwRKMqSFBC1Vr3flIqxYmusPqha2e3bE2l3kBOrk7ld4FQprVVtWjrTiWoQTQkFrC9eVfZjzH4SWcsouMqUhxqVUpXg7849Iw682Ukn5TzFAfLKqnHhAMxmXLADCqiCbV3gebRy/wAabPK5CjcpAWOiUuP9IPjHUplGindgSG17wbyfyhHFSjMQoG+grY0HiWHJ4Elao0XTs8l7AkA08RB0SKOQT4U8INjJPZzFIILpLfUeTRErG7xjy5Jp0eqnaBy5Rerw1kCbboF2tWoD71iQUwrfc8KYm59gRkQ7v5fMfaMjbNotZVjuLRIkfUeEVaZyi5cDrSJTFPy62/eG4ijs7EAgOKksOlvWAdozWB574BkIu5HTi+9rEQPKRma3PdxHQdYPENjZnuC9gH96xHtgASAG0GvusAlkbqk2rbqd0bUahjbkPSBRga8TVt/X6aQM46vBjbT3WNzJgBJp1r6whNW5enhaHUUCwhmVBq2u+Fs5KjalrtwvQtBpqhl0px1aJbASCoqVUWDeVGh4onN6LXZUnKHq5FSAfB/sYt0OQ+UAau3mzwvJQwGVgWpcgdWYdYaCTdZGXezlmq1SdP0uRZIiwsuU7MQ7OWA18X8oihFa9HcluZ63jWGKWD6/hJqH3ge7w/KS3zlxuLfWAYEABQUALMNW5N78x4mdlIZNOLP6FvCDz5NUgBwSeHhTe/nCk0HONEiyW8/CMYsZU92AFDqSfAfcDfDsnDZUkgPZyo08APPhFZIURV6A2JAcnRz7tFhOX3C+UA6B1abtTDxYkkHSygTlBe7WtQO9AA5jnJCsrhKT8x/EdTp47ovMEqYEEAADiLcGe9r7ooZ5V2yxQpIcnK7qG9W/g0WZJFjKwwLl2IFypwP7S43aPFZLGdak51qysc3d1dmASxFNADDmADguQSaVHofqIew2ETmKqOqib0SBUBtBTxgIJRTNg56LzOeRf+2kc7tT4JWlToZr5aeg6Xj0RIGahchizfKNPZvWJ4hKiKF9CB6OTXpBAcb8M7NWhLqoXLi/dLDmDR+XGO7w05gHuaE6VLa+sIIw5GXh+EaE2477QKbiQMoBAYlxrUF3H/M/DmwMXpopGQsX/wBXAjoT+8C7TLMSw7pdJ3O1+V4rsPiGKmLqckObCydHsxg+KxYIL37rcK1LDn1aCmA5f40w2TEAg1mJFdxBY9GA8Y5udKUSwq19/rF78bTiVSdGSai5NH9LxRCcWF7X39I4cqqR34n6UQUCA5cNzjc/HBIzLagJFeFuZiU7EBi/yivl9tIyaQotlBDB6RL9Sot/iad6PFX3jIN2cv8A3KPA/eNw3oF9RaJu1BzFfNojUtU00a0SmIJD0tfd7+sQUG+rDhWsAJNABygnrRx4c4jiFM7O/AE616F4At0kEWO/3SIzZhqdfpGCZ25dmI3udIFNqXce/SBTFkvdz70gExTCpfhXluhgUMy5gGrvCil3IGU+vGIZ2INeQhWdMNb+XhSGSAQxWLLe7Rb/AA2Hk5lOXNtTuDCkczjAogkVi6+BpjpIXvsfS4+sVr02Rb3R3Ehz3QACd4H1NrXcWeNKwiq9pkyksKjMo7kv0rEFuioYv+J6Ded/swxgSkkEd5Q1tewF2s5HjBixJImdnFGRlhJo6QU68+DVb6w5/FMxaiiwrU8v0/ZCfJUKuHJIo71+Zn5XN6QDFYhgACzEO92a33jSZolwlQKqrygdH4A8tBGhLSFXDtWj8QHrC2AAPEXNq8/frDxVVklzvLkB92/9ucZAZXzFJUQSqxe4Fy34mIN605w9KyBYOem86ciLtzipmKt+LMb1s7vXVwNKQfDT0rmskEpAS5JNSdN2VrB/Cpg2rBWi0lYg5CG/pDMw0pppxih2nhilQLj8xDMANx6PStNzxcz5aQpQzMFEFR1yj8I52G7hFftGiAWcqUCw3PQl60GlyT0i66IvsFJxdMwPAXbnTpF1h8YFAEHTK9D+zcNRHKy+6VPRGm5L/cv7NXykd3kG5GtByBLwnQTo5E8sSaJJLN4RmHQSQacGcdHFz7Jijk7RAISaa1/S2jcouJeLKZKlpSFMCBVn3+3jWaiu+KtpoR/lTJExYUGzocsT/TVteUc3jcew76pilSiFByskpD/iq5pbMOL2ieIn4iblWgZSaqQFAluBIASTFRjpPaAkOE1H4T2WpfLQh61/Z0Blnh9tlAAdJrRQLuW+UgE2op7GsLbT+LCjMlJclzyBqxPpW0Uu0cI6ZmVVCLB6kJPeGljzrwaOLxONUrKX6vcCg8hrDJWK3R3OG+Iv4lRllqOpJJ11HUZvYh1Ewbo4n4dUTOG6jt5vHUSgpLqDDeGeg5cOMcf1MVZ2fTNtDMxXsBxrFVIxc/tFgoLZu6yQBle4UWBNvOLKYofiodKfffGDSnWn6GIKVeDocbAtifaUf/ZGRYMePl941G5/g3H8lg6vv7eF5yr94df0gE3l/qV9IwnflA5PGUQmKxDWLnlAzPJ3+ESmLd63g8iXlsSS2gA9+EF0gqxZGVi+fgwH1MRRIJZ/fQXhxEvX3ycxPId3i8LyMkbwiJaQULAIVqGCgd415gwvi8Ep6hJSr5VJqCBq3hyrE1OBo5an7RuQZwCgZalS9QQQOYVorjE232GjlNsSikKLgA8P1gnwfimzJtvLfaoEWO0dkqWlSkKC0gUAGZbnRQSCOrxz2ylrRNykNoQaNxrrHZjkpQZzTVSR6IZqWHe0rmUwGpJYndakOYFZUQU1SKBqAkuczM9GPrRo5fDqDFqkH374mL3ZeMKyJdGFwwbi5fybqLFUwNFvIqVKNSBcWA/qchusVeKSSS4o9G0dgOfymm8mL8Sk95uFfru3+TXiu2sGS2hNt7Jb7nr0ingRPYDCTRQEkuWbf4damLNWJABDEulqavcvx9gWjncGrNZTPZhZ9a8vXjFlMnqyqYVAYa39jz3wqYWhmbMypSb8PK3Vt0CkTHO7MB0Gv18BGLDJZRvXo7sOH2EAwqgUAMXar9KeX0jNmos57ElTjc3ACw4fSMlEOFKcgCgL1UxrfcSeEKTJ4BoACQzs5O4NrqW1LcYLhUqJvRLMbnnuer+t6Xg9EZdi+NwWZ0mtTQ6kMBQaCv6UhfA4pSVKSQVBJbNvJAqN4FB0PW4SlDpAqVg76DR/trWBowbpqHyg036M245qD+WHoQpJ+JCxqH+YilKa9GgSdomagyitSMhcVYEaA/t5EE2SJYmMALKoGqwDgnqD4xT4jZi85/lJFNwsee+FaoNiWMxwlqKlS8qqFwS5OgswHB+kIY/aViopLM+j3ABDMw660i7xEmaUKQtIKnoTqBccwK9IXlfCSZjdo6dfKtfGApoLiUeG2iledEzMCQwUAzNpQWO4fStdN+GkqUTJUchoVEFn3gX/AHi9m4SRLmZUAkJdLrrUC3gG8IZkzwpTGnDToRT94Sefj7SsMHLbEcBs9MugFdTqeZ8+sWJCQhQJI6fXrGl4MlQIJDsQbg73HICDzJOZJIOtU7mo+8WjilK3Z2xioqkVJxacwALg2IAYNybyixlrFAtmYsefHn6wkuUCXeviDR4JKlMpn5gsCN1N3I6xnTDsf7MflHlGRtlbv+YfeMhDCMpIAgssAm3Gv3i1RgQWDeIA+hfxhyRs1BStTMlAGhFVEBIBJIJqT04xfmI1RSZA1PP7m8My0G6rEagjzaL2RLSksAauAGsTyeC/w4zJYVNAaJf0B6OYm5qglHKlku338xBkYUm79K+dGi6GzuzWpcwp4ZlJSAC2pueHsN4RKVDupSoM4IYgjQ5lEgiJuaNyOVxGHVTsw5/lDkHhR4Vxfw9OWHmOKO8xbV4gk+lI9Dl4VSh3lolD8rv5J+8JydnoBzgKmlQPzqSkMaMGBJBGhLQU33QjyfB5dL2ZMlTEqkzk57AIq5/tTWorubrFnipHbDPipC5ak2nBCkV6Blj+3qY7ybs6ccww0tEtgylyxLzuwds2YkVZ9bvpHO7R2biEIIVLmrml801ZJI5PUU4MNLRR29vX5EUl0c0oBHdzbmIao4NryiScQEWLEHhXi3UQFezDLYITMKi5UiYGSwIAUlZYg1/CBXfrkzZShKMxShLBVlRKWO+opPeAa6RvAL1pvsq6sVs6mRjCpHzdE6l/P30PMmAhLd67m9XY86vHIYKZPlIKly1pCiAkrSpIL/lSsBS9aszxf9lOCcye+lqJB04Ab/veKRgyUpor9oK7JeZAoz+Psw/gNpAh3uATwrUeByxX7Vwy5iQZSn3jczasLcNeMc1Lxk2UrvBkhQzNVgSP39lneJ9oCyLyd/2hypbVq61YW5PFUjaPZkhRoolt44nhC8z4lw5yATAO8bPoSaf3Hyh3GYSXNAUkjvHul/wi59B1hOPyPyLCWsLAy6a62918N8Hwy1fLXda+87rRDZUgJYcS3QivK0WMpQQSVB9E+beQPsxVEWESoEskBNQCSbBN/LzrpBT/AOYov83dG4MXLjkQOhFITRMdWVnLh9w72vV4sJdbWfxcBXgyRDIDCSpCO0SQ1QXO8qrToIjOw7JoBoetX/6vWNIAQwP4ak8CSfr4EQSXiwAyruW8z94zZkSmYVEyUCwzJUR0uPRRjmviLagR/lpSvvBitKSpmu4APCvO0OfEG0yhOWWVOshsgJVUUYCp0tvinw+DCkKeepWIlZO7Ky53Fkn5kgkpUGALE1FBHNOVaKwiuyoTg1qPzAg1cJkjzMtQNBv8ILMwBSqrFK7KEsJUlWmbKMqga1foKQ/isQAB2ZIUtyvItC8qh80tDs4D3aoarO60jaCrdqgKagmJKS+4sDx1jncZVZ0KaIYHCLVMQlTpBUEqUCk5XpmZ7O3t32cQGOdLKGrA7nh/CzQtLzRJWZZAdCg4UFA3ukvlLU4xZTMNLWSqYGcaUy3NSnvPfcB5xNv5RRTONm7XloUlNMoJKhWmj2uKeEKztpJWSyaAlnVUB6sDYNppFvtP4NlrBVJPfNAFKGVzo7ZgXoCHrpFVtP4VnYZCc6glSnIUO9LIf5e1CRkV/KqmriOiEcclp7JyytMB/Hn8yvEfeMir/wALm/8AD/1S/vGop9qPyb7x7JN2Xh10kTUsHKgrMCH4vlfoIEWR/lplz11d0oBQd6s+YAp4uI1tKeJbJTKWgWdEvM++ilAud5d+MMSMezK7RaA/eRMkEA73CWY8X8Y4LsbaJ4PDqUm6kj8srL5qCW8CqF8fP7MJSidKkEnvEkLmHgxckk6toQ0MTFJnuMvapOjEpH/p5gPGITcEVSwhU9cpIpllplS9bJCV5hRtXpASXkDbK2ZjpaE5jMmTV6qZKHOtAQX5gs0W+FxYmpHZLYqSClVCeoO+3OK1Hwvh11ExRXQ99Ks9Ne8p+toa2bgRJBdc1Q/Mf4cClrLvxI52ECSXhjXYtOOKSUq7SatIUMyChCUsKkFgKUam+D7RloCkTBMeXMAKSqYXeudLJPzCxYUiznCVMKlpXLScqcysoWt2AYFKwxpxesVypKwk5Zq53edmUlgmrHIoqr/TFF1Wid7EV/D0lu0TiZ8k0LoKh5zGfziww21yhxLVi52hCyhQbjmSUNTRUMFM5QQEILUOdKl0GruoKU24gPAsZh0oD4nElIa6lBDcsynfxhoyktMDSYvjpkxaQDIAUBmIShTKYJBQSE5ASVGgclniOGxEzswuYJsoFnEuWklNd0xIUwravAu8KyZGHcTZS1TM5UhSgxTlym6qHSlDUjnG9mpUJ3ZiR2UshOR1KXUVWCVXrTjTfAkv9hl1RzW28NKRiFMpalJYKWpIDKYFnFzW+js5rGsPtRckgqIINq0LXSW1L67zxjs8Lh0pVMVMRh5mZeYFaQJidfmoMoAQz6h31iGK2Tg5zqm99ThjJmoZBqAHd1Gu5n0i+P6hKktkZwfZw8jbqZ+IWQqXILsZc1Rl9olQ0WRlCgoWURRq0g+O+FcUoomNJaYisvtUBTGzF8igGFQo3N6NeYr/APnkmetRT2lLMUqU4/qSga2B1vAP/BE7Dg9nOUiWq8qZKX2Zp+JA7WW+8ltY6Pvp9Ov1I8DjsR8IrlSUp/hpqFl88wjMxBpVLjI3ERX4zZ83DzO6uoIykPlW4dmcv60ranZ4HZUyWVFMoIKa5sJPYHcsSe8KnQJRah1jsVYMzwy5YUSB86C9qjOKg2q54PWJvO4v5/v7j8VW9HI7J2ojtCklmlhaXFwyVKN694Kf+lovVTmuoFRtyB3cz5QLEfB0lUsZwrD9kSZbr7VtSMuXOBq1dbQltEoRlQZc6asnIJoQ0vQ5u6TQ0FQG1apimPJFiyQbABZJyEM4Kn3AMeTljWt+EGTtVUtJK0FQFXS5AdQBO/QxQJVjEv2ctPeVlV3ghQLAfLMIKtbZrCNETgk/xCVJd2JBTlVV371PmJdiCDrVrco/IlM6EbflLok5iwJszVNS9A2vCBTMUVJT2iuzTmS2VnVVwwIs1zTgKNFCtCCqWgkuo5FLSnMSAoglknNQuFVLEax0UqRJCXQJs2YCyVLSrLZsyQVFIYMQS++IZJSQ8Uja8BLWnspdFkBsx7yykMHNK0Doo7WLtCeBMnDlcoKUZhDLXxq4cgtWh6iCoE0qUrvGcoBCFlu6pnURnIBKQAzABxZxU+0NgJUUYlQT/EorNI7ubK4zKZJckUJsaRzttrssqTKjE7QTmVLUnIkk5ilbH+p3rpQdRaF8TsuZLZaClaCKK7qVBi6S2YEn+YZq6Rd7KwqsyipAUUurMoZmCBYCte9QsxHSMnfOQpExZfN3jLJSTuBUFBxplblQwEqM5KytwMoHMJshKu2KE/KxPfDFSrMA6mbQxZLxAmoZcvKAcyQQMyWoAlLWam5t9oyWgygtS3CQ5CXLmzliO6WNnrVt8EwmEmKVnClChICkKTcBhUsocUmFkh1MEg9gp1KClfgcqIClh3Uo2pYHUvaG1bYIQ0xCiD8yR32H8wToeQieCQUy5uZKpuYpzJyrUWZT5GBr8p5vUOAF5mCUhSe4pYZ0L7NTgH8KgzhrV/aEmrKR62K/4lgv90n/AETP+yMg38DN/Mr/AEH7xkbQfSWWOxkxCZYlqKApLkBiL7lAgQxs7a0yYrIpqagqSaf0kDo0ZGQQJJoLtbZtX7WcSQbzCoD+xTp11EVE8qSyMxIzKchkEsW/2YSPKMjI0jRKxU3JMGRKEqABzhPfqK94xY7Pm/xIWmalKsqHdqlt/wBwx4xkZDILLL4f2FKSklAKM4JOVnqBTOoFbAsWzXHOLTEPJmBAJUlge+xuWsGGm6NRkJP5EXdHObW+LJoJBQhQSSBWaHbeEzAD4RU4PawUsthsMglOYqTKdTn+ZRMajI7JaSFilYthdtzVYmVLOXIolwEgfgKtOKRF3s+eoz5znN2TFL71O78mjIyObMlf7fyVj0F2nOMhM2ZLotSlEkgGyWGlgAGBi37QlEsqY5peYuEsTlfdZ90ZGRTGtEZtim2dpzZEt5ai+VwTVqgNy4RdnEKyK7yi6UXUos7EsHbXdGRkOI0c3itrLzmWyWBZ271FpHzAvrCWG2svvKp8gUxzEF0IJTUvl7516xkZCxXZmujq5uGHZBYJBYMLgOHLZnOjXjmsTMICKv2hmZqBjlFAwApV4yMgx6Fl7hDZWKUZy5DnJmIa+iNC4/EdIu8Fi+yWEJShruzHvAFu4QGqdPGNxkOEuEEZMxSk30bdqGOg10hjCYZCgDlCXB+XgCYyMhGatFbjZKDIVMyJcAkBqApsd+puYqdkz8y1oCUoCUoIKcxLsl/mJvnUCzRkZGMdFsCcpp1fkDgadQKeHV4T2pMYgly6VGqlhilD/hUHB1BeMjIPwCPkoPjj4rn4VOWVkHelgHKXGZKnYgjd5mIbA2xOmL76nch6CrjU3MZGRsvs/wClklZcY7ETAArtJneKgRmIF9GYi8DwmzxOUCuZOcDSauordyXjIyOS9ocNl4nxP3jIyMhz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8" name="AutoShape 10" descr="data:image/jpeg;base64,/9j/4AAQSkZJRgABAQAAAQABAAD/2wCEAAkGBxQTEhUUExQWFhQWGBobGBgXGBgdHBoaGBgcHhkYHRgcHCgiHRslHBgXITEhJSkrLi4uHB8zODMsNygtLisBCgoKDg0OGhAQGywkHCQsLCwsLywsLCwsLCwsLCwsLCwsLCwsLCwsLCwsLCwsLCwsLCwsLCwsLCwsLCwsLCwsLP/AABEIAMQBAQMBIgACEQEDEQH/xAAbAAACAgMBAAAAAAAAAAAAAAADBAIFAAEGB//EAEUQAAECBAMFBgQEBAMGBwEAAAECEQADITEEEkEFUWFxgRMikaGx8AYywdFCUuHxFGJyghUjkkNTY6Ky0hYzg5PC0+IH/8QAGQEAAwEBAQAAAAAAAAAAAAAAAQIDAAQF/8QAKREAAgICAgEDAwQDAAAAAAAAAAECEQMhEjFBIjJRBBNhcYHR8DNCkf/aAAwDAQACEQMRAD8A5HsYDNlxdGSH5gVhfFgBYpZnpHj2esUqz3m1brGtYscRJBW7dTdjGSsKCDvB9/aGswmlAoffhG8QplFgADpwhoyg7e7fdonOlAipsSLXjWailWrhESdx0h2fh2Z/L3ygK5DaQ1gFQKuamIqRDYkPX35Ri8ObA3g2GhKUhjUUO6CrkJYF/vBTLIiaJNUvRJ5Vg8gVQCZLcECuVn319+Uaw6CxETx8jItKkOygQfUfWJYd6191gvoVdjGHT3Ve90SWnj7IjeG/FyHpBgi3T6xDyX8FNtEKbu63HvSKpDgs3jpHQYuU8UcxBzqHG8dWGWqOXNF3YaWCaw1KVv8ASAy0sIK8CTGjEkqtY2gV+8bQmCJTWJ2VSNlmiSE742lMFSmEsYglD3g6JVCY3QQUqfwhWwgUIrWCJRXxicmJoD1LAAFybJG8mNt6N4tkSm0FVL7oPFvL9oTlz1ziEyQyTdaqZhwGgiyVLCUBIcsbni32hpw4pWJjyKTaQEilo0kQdVoiIjZUG59mNQXoPARkYA4ZPec++sQxaK76awdSMrioY2MFnIJApo/vzhyQi1XoKUf1jUgVc2avjSDy0gXF7DrWvNoJLkDKaEEE6aCvpBMLGSxdn7ze+kTl4QEqcGDTEFgQe6bvQ+6wfD0Jarjr7aMaypxsigPGATcO1eD0/aLPaMkAZnL2YWvrC8pGYabtYNmECkkO3HQ3jSkUo2tIcXKZgNQ3UViEuXUE2tTfGsxVLD742ZZZJpSkPdm2Ys4096wMJdJO6DZgWIIpT3+0ARLrEpqoGmcHAFxDIFj+FTU8QPSCJR3a6NXrEMKo3agT9YIVBKVEmiUknd3VP6RN+4pehPGLSkAkt73axRmfmUSE3s+u+x5eMWuzsCvErzrDIHyjcNP36RdyMEhAqBZ6+FkkP1jqjFQW+zjnOU36ejl5eFnfkTdqg3Gl4yZKmpLGWOhP1p5x2glo5pO+nMCJDZyS1WA/SC5x+DRjP5OOlF9COYgoFYttu4YJS6dCPfCm68V8yUUqIN6eBsfAxGSXaOjHJvTNCsFQIgkQdIiTKm0oiYQI2mLLA7MzkFRYGwFzGjFydIEpKKti+zMCqYoJFtToIFtbAnNlzNKT+Efi4km+tPWOzwODCEqCe6GLqN9LeMcvtTKVvcPQF/v5x0xioK/JyTm8joAFnLZhpGLtEFVEEIo0cs5cmdeOCiiLUjbRMW6xuEKEWO6MjHMZGBRbTpOdNwCRUW4/fxhnCyklBS4pUPu4xVuQxJPgPU6PDTkSyylE/wBrUIcM8UINGll2YWqCLHVvp4QWTPY/MLF6m3LdaNYbKqjE5g1CKE31bd5cY2MCgPQ2qT1DN0jABTsfLCWBrWg03fSkDk4qWApQVput1jcvAoDkJUTuaHZclOUkCrDcLcG5b4Jit2hPSbBwcqgTuIb6QvKBKTR/06cossTlASnL3m1bmWYWqYXwc1gR3bj8VqUpzjBK/OygXNS5hhCe6qtQXFrXfyjJrBRU4IH7adI2nHKzBwAlmtqzZrRjWJZlElrGpJoz3bTWNlASlSFAg0IOj5m9IOcQQoOWYEEVq+tm9iNDEHIlkksCD3b+3hjWV6hlo2ldfCAJA+ZtPSG5k7MTmvxIHkIFgAMxTQ8oILGdmoduKf1iG25P+WoPUqSKagrTSH9nodSOo/5RGttYd5KjuKDYUZYc8aCEj/kQ8vYx6RhRlYDKUtVq3bUX9tCuIkKrc7nrwEWGBUAwNS1aE+PsdYbmyRUX0HX28Xmc2M5hUxWkHlY7LT2YbnYMC0I4qW0SstRrFzQRUOOF7b4FtEBaJc78wKS38rEcrt/bC82YbbosRh1HBgMDlWCDuBC/OjdIbwBe5FRLTBZYhlOAISDRzVucG2bgjMWEbzXlEu3SLNpbY3sPABQMxfypam99aaXjotn4Z1JUdGtYE6XpU+kHGEAKQkHKwHIcW5nrDsiQwSkBgz7qAP4898dkYqKo4ZzcnbEcZ8lQz1Z7jj+nG8cVtKcVTNGFPflHW/EGJASobuvIcI4xdw+p/WJZZaorgjbsYIYcYksUjSqDnE1UEcZ2mjaMUYIUUEaIjGAtGRPLGo1gotp0ogBhev4vVq0jclRYkguD/wAT6QafKURYaM54cvWMw8o5FBq/rwhyIrKPR9708YKVpbc5Yv74wzKkKFN4vWkSTKIzA1Brv568oNmYnlWlxRw/Xo0BwwUp/T6juw6UqzPetGHCNYOQStyB4V3xjCzPke4Lfh00tx8oWUMqluVDvWBPqAItMWCCSyQx/KC7HXyjUuVnukBdKZeP15wbAVaEhQJdYPNfozRBOFAuXBdqr/aLHHYcVYAUr3AC7wqnD0S4pUFkg/fdGsxX4uSHaqhwzsOBOvhAE4YAOUh/6VeDw+rDpcvlvSggsjDMkqoQ9mFN+kGwlbMlpYEJAzfyF3eGMNhmUftw5Q//AAaSk5QHFbD3pCkq4LMCWtSDYofDJZaevlFjOwnaJmyqd5KgH3m3rCEpPfTw+tPrFyCHOhy+bH7RJupopVxEtjkrlBSu7RiP5g4UG3uP2g01ChUsBenn1qYCE9nPWmoRMJWkjSYSSoZWq7ZhrVW6LWXJzhgSSwNb825j3p2S2rRyw1LiyonrLs1oRxUiLybhmLXhXFJbmY5y7OdOGdTfp03PHVycA2FUDZvFi/mM1Occ9/tAGBGrhwOJG6O+2dKSqUUgfMGu4qGJBEXjG0QlKmjh50+p6faLT4bw+crLasC9iQH6/aKDEODUEJJYlraHnHafCuHCUZQXNSSNa35O/jC4YbsfNLVFvLlABy9L9LN5W38I0sZUk+xwg60hyRUg0D0dqdKt0MVm0FuMoI0va3nv+8dBzHK7fn5qakk6+uv6RSTx3pYZ3J8W/eLLaisxen1Z/ZbjCk+W6kcCd+4jlrHFOVys7scajRNVogEqJewGlK8YIatziZTZvpEi5LLGlSoK0aWKwpjXZe3EZG8nDzMZGMdPkYMW6H3WIIQQpNXB0sSW3Q0tGZlMWavSIoksBvBaHs5wGKHdA3e2f3pGpSSQzcg5cwytO7Q35wGWg5w4uRpvDD1jGEJqXOYOCLvof1jFZklioVs9W4VFnaHZuDYqDnUNAxJs4Bp7FoITa5YzJ+UhQqLBxwAiCJTgpNmo9r3EHmJt0oCwFrQUp3GocORGsAopBKQxcAZb6A3fWDyZQDbn9d4bzgyUNShbdT78IHJHeLnRrawb2Ao8VIZZSWO57eUA7OigGDXD03eEP42YO7ahZVDbe0aUnOhTM41AahZ6bwWgjCOHvlJF6QOZhSkter9YOJeYX7wI9vFtJwwSrMak3NDaGimxJSSEMNs9ai7NTeOEXKcHYmvA0vGSlOW86QftQKGLLHEk8kmLYrZqJiSggpNCki6VJ+U/prXfEMBOUQaBMxFJgNsx/EmlUm4tfhDU+ekH5ve8aekUm1Nr5TnlqAUKEEOFcCNQ9eHrRV0Sd9l/iJQUHFxTlwMUW1aPpXd5Rb7K2pKxac0s94fMj8SX/wCpN+8KXtoJZClFBAtrw6wjhsrHJo5zZKTn14ZQbbruekdjsueEqYNQ03VH6GOKxUzscQkEUPyu1Kjf7aOhk4slQp8rE7jZvrru4w0BMnZZyPhtCszaqJINav8Av4wfC7ICTmQSlaaFLcXAKedoc2VOUop5OafWHNppJU6aFmUbuAb+98P10JdlJMWpKyDZr3fUn1il25PIN/mevMUbdaOhxEtQUyyLGobU3rwaOf8AifZcxCe0cKQ7UelVEU634xPI3x0UxxTls5iWHd3jAnvCJoTAJS3W269Y4juGAg0huZhSBmOmkHwkh8p3OfGifMQ0TRuX6e+MKFyoq2iCi5h7FSNaXHhbfAU4ZRI536QBk0By8fIxkWv+HHj4RkCzWhhUxTumjMGGkTM9bEMdLO71rGTBPPzCWDwWs/8AwEDJmfyVG9Qf1jNSFTjQxgwrmnq44ekFmKqHNdHPhCKJUwl+75+Rg6O01Wkk/wArt1zQditIZVmJc1CvYPOApkkFstWvZ+H6QOZh1lTkpNL5f/1eDYaTdlAl9Utp/VB2CkRmTAQSQyrNW3DhBEUajgjw69IBMwQNcygTuy08ucElLAITUk6uBpeiQIysDSDzZu4C3ukBzd56ZjcOPTfE5iEt3sxLlq+XdaFpeRCnSgdVLO/RSq3hgUD2hhVFLjTWlQSeusJJSQ4cFxo9SHo0NYvahH4Jf/tIPqkwujGqVTKgCp7qEoI4ukDwJh4q2BtpBMClQDVG8MfWsOKAFhzIr9G8oWlrAsSVHi/hWkDVMUXAZ/zEuT0AaOlKkc72xjtg9fCr+ZitxuJINaDRmp0aGAkkBwANOPQQtjJBJA7p4Ubka0g2CigxW0lJ7tGNg2X7CKTEYiYpwQ3Q14tHW4jZbpagBsAac3H3inxmzVpScwIy2N/UOOddYZAZzeC2guTOQUHKQfJ6jlwju5e2kmYTvAYitXqGehP2jz/EYdSipQSWTrXpWNYXEHMy3ag/eKONk7PQttETezcEEEFCgCWJFX0brSOq2NgM2XMAUt3k5QHOnhXm8cLs1YDKUrMlAcBgfEb7R6DIxAk4VKrHK5beqtt9RC9B7Oilz0oZADgaBt7dBr1hlKSofNUHQUrd44rZ20nOYKzHe9S41Ad/bPWOgwe10qSagHSoreh48ePgUgMsJuGIVVIUBVx105CNYPDpMopIzJPdKSAVADRSdbv1pE8DjTMluLjdSxIPgXjMfgaomJosEEkasmzcX841As4rb/wvkAXhzmlnR36g68rxyCZZE0aFifCPacOlJTkIFTm/uLP9T4x5/wDHGz+ymIUAwU70DPQ+LE+Ec+XEltHViyt+llZh8QEpY6tzYZ/+4ROfMAoFPx0J9+kJFdgbfeJaiOM66GFTCVU+UXNfYrDcuRUHj9LuOcCl5UsxdwTQbh+kbk4hRDBuEBmHXX+YeMZCTrjIUJ0a0vV9CYTnqa273peCy5wJUH0hSap68YYVIaJBHECBTFgEEXgZIANIgiY4gBoOJlXvSDSTc6mmv0hZb1O7jGlTk2c8oKA0RzZiQCHGj1D6eETLFql4rxMALgM7vElziUjgeUEFDs0kUFfd4rsZOD1f9o2rFKB6cN3OK3auIJ3PwvXpugpWzdAVzs6ykPSt9OMN7LDqJc5R79mF8JLK0gITVRqTw30974t8Hs0JYEA6tx3t7tHTFUc8pWF7WWruhJbU1A8HA8Y0qQgB0mg0sPKGZWEA+VgORL+D+UFwUs1BUCd/ykdIcQjKlJIoX4Cvn9oKnA17yQNz19R6GD4eQqteXTe/sQcSFgu46Ufx9a8oKAJ/wZGqOIoObl4qNvYOhy5gkmrEEcN2rR1KJhChQHgFMH6VvC+Kw+dRDD+Y1bp+vhDxEZyOC2CEyCsgNWiUO5F3uDzFIpdnfDxnLDpZCqlQDcmLdKR6XtqV2WFUhKu9lGlhuYavz1Jir2Vk/h5akAhZHzMUhugCT5w7bFEsB8LIkrDFa0D8KgG5uzkatD23M6gQlglLEJJBNLN+WG5Se93g53P4NaJ44pykEPTeacHMAx5Ur4hmSipPZJLataovW9t0N4L4qUrLMCFBAITMUxKQTY5uVWoWBZ2gXxVstSVFUsZgbtu10B61iiwRKMqSFBC1Vr3flIqxYmusPqha2e3bE2l3kBOrk7ld4FQprVVtWjrTiWoQTQkFrC9eVfZjzH4SWcsouMqUhxqVUpXg7849Iw682Ukn5TzFAfLKqnHhAMxmXLADCqiCbV3gebRy/wAabPK5CjcpAWOiUuP9IPjHUplGindgSG17wbyfyhHFSjMQoG+grY0HiWHJ4Elao0XTs8l7AkA08RB0SKOQT4U8INjJPZzFIILpLfUeTRErG7xjy5Jp0eqnaBy5Rerw1kCbboF2tWoD71iQUwrfc8KYm59gRkQ7v5fMfaMjbNotZVjuLRIkfUeEVaZyi5cDrSJTFPy62/eG4ijs7EAgOKksOlvWAdozWB574BkIu5HTi+9rEQPKRma3PdxHQdYPENjZnuC9gH96xHtgASAG0GvusAlkbqk2rbqd0bUahjbkPSBRga8TVt/X6aQM46vBjbT3WNzJgBJp1r6whNW5enhaHUUCwhmVBq2u+Fs5KjalrtwvQtBpqhl0px1aJbASCoqVUWDeVGh4onN6LXZUnKHq5FSAfB/sYt0OQ+UAau3mzwvJQwGVgWpcgdWYdYaCTdZGXezlmq1SdP0uRZIiwsuU7MQ7OWA18X8oihFa9HcluZ63jWGKWD6/hJqH3ge7w/KS3zlxuLfWAYEABQUALMNW5N78x4mdlIZNOLP6FvCDz5NUgBwSeHhTe/nCk0HONEiyW8/CMYsZU92AFDqSfAfcDfDsnDZUkgPZyo08APPhFZIURV6A2JAcnRz7tFhOX3C+UA6B1abtTDxYkkHSygTlBe7WtQO9AA5jnJCsrhKT8x/EdTp47ovMEqYEEAADiLcGe9r7ooZ5V2yxQpIcnK7qG9W/g0WZJFjKwwLl2IFypwP7S43aPFZLGdak51qysc3d1dmASxFNADDmADguQSaVHofqIew2ETmKqOqib0SBUBtBTxgIJRTNg56LzOeRf+2kc7tT4JWlToZr5aeg6Xj0RIGahchizfKNPZvWJ4hKiKF9CB6OTXpBAcb8M7NWhLqoXLi/dLDmDR+XGO7w05gHuaE6VLa+sIIw5GXh+EaE2477QKbiQMoBAYlxrUF3H/M/DmwMXpopGQsX/wBXAjoT+8C7TLMSw7pdJ3O1+V4rsPiGKmLqckObCydHsxg+KxYIL37rcK1LDn1aCmA5f40w2TEAg1mJFdxBY9GA8Y5udKUSwq19/rF78bTiVSdGSai5NH9LxRCcWF7X39I4cqqR34n6UQUCA5cNzjc/HBIzLagJFeFuZiU7EBi/yivl9tIyaQotlBDB6RL9Sot/iad6PFX3jIN2cv8A3KPA/eNw3oF9RaJu1BzFfNojUtU00a0SmIJD0tfd7+sQUG+rDhWsAJNABygnrRx4c4jiFM7O/AE616F4At0kEWO/3SIzZhqdfpGCZ25dmI3udIFNqXce/SBTFkvdz70gExTCpfhXluhgUMy5gGrvCil3IGU+vGIZ2INeQhWdMNb+XhSGSAQxWLLe7Rb/AA2Hk5lOXNtTuDCkczjAogkVi6+BpjpIXvsfS4+sVr02Rb3R3Ehz3QACd4H1NrXcWeNKwiq9pkyksKjMo7kv0rEFuioYv+J6Ded/swxgSkkEd5Q1tewF2s5HjBixJImdnFGRlhJo6QU68+DVb6w5/FMxaiiwrU8v0/ZCfJUKuHJIo71+Zn5XN6QDFYhgACzEO92a33jSZolwlQKqrygdH4A8tBGhLSFXDtWj8QHrC2AAPEXNq8/frDxVVklzvLkB92/9ucZAZXzFJUQSqxe4Fy34mIN605w9KyBYOem86ciLtzipmKt+LMb1s7vXVwNKQfDT0rmskEpAS5JNSdN2VrB/Cpg2rBWi0lYg5CG/pDMw0pppxih2nhilQLj8xDMANx6PStNzxcz5aQpQzMFEFR1yj8I52G7hFftGiAWcqUCw3PQl60GlyT0i66IvsFJxdMwPAXbnTpF1h8YFAEHTK9D+zcNRHKy+6VPRGm5L/cv7NXykd3kG5GtByBLwnQTo5E8sSaJJLN4RmHQSQacGcdHFz7Jijk7RAISaa1/S2jcouJeLKZKlpSFMCBVn3+3jWaiu+KtpoR/lTJExYUGzocsT/TVteUc3jcew76pilSiFByskpD/iq5pbMOL2ieIn4iblWgZSaqQFAluBIASTFRjpPaAkOE1H4T2WpfLQh61/Z0Blnh9tlAAdJrRQLuW+UgE2op7GsLbT+LCjMlJclzyBqxPpW0Uu0cI6ZmVVCLB6kJPeGljzrwaOLxONUrKX6vcCg8hrDJWK3R3OG+Iv4lRllqOpJJ11HUZvYh1Ewbo4n4dUTOG6jt5vHUSgpLqDDeGeg5cOMcf1MVZ2fTNtDMxXsBxrFVIxc/tFgoLZu6yQBle4UWBNvOLKYofiodKfffGDSnWn6GIKVeDocbAtifaUf/ZGRYMePl941G5/g3H8lg6vv7eF5yr94df0gE3l/qV9IwnflA5PGUQmKxDWLnlAzPJ3+ESmLd63g8iXlsSS2gA9+EF0gqxZGVi+fgwH1MRRIJZ/fQXhxEvX3ycxPId3i8LyMkbwiJaQULAIVqGCgd415gwvi8Ep6hJSr5VJqCBq3hyrE1OBo5an7RuQZwCgZalS9QQQOYVorjE232GjlNsSikKLgA8P1gnwfimzJtvLfaoEWO0dkqWlSkKC0gUAGZbnRQSCOrxz2ylrRNykNoQaNxrrHZjkpQZzTVSR6IZqWHe0rmUwGpJYndakOYFZUQU1SKBqAkuczM9GPrRo5fDqDFqkH374mL3ZeMKyJdGFwwbi5fybqLFUwNFvIqVKNSBcWA/qchusVeKSSS4o9G0dgOfymm8mL8Sk95uFfru3+TXiu2sGS2hNt7Jb7nr0ingRPYDCTRQEkuWbf4damLNWJABDEulqavcvx9gWjncGrNZTPZhZ9a8vXjFlMnqyqYVAYa39jz3wqYWhmbMypSb8PK3Vt0CkTHO7MB0Gv18BGLDJZRvXo7sOH2EAwqgUAMXar9KeX0jNmos57ElTjc3ACw4fSMlEOFKcgCgL1UxrfcSeEKTJ4BoACQzs5O4NrqW1LcYLhUqJvRLMbnnuer+t6Xg9EZdi+NwWZ0mtTQ6kMBQaCv6UhfA4pSVKSQVBJbNvJAqN4FB0PW4SlDpAqVg76DR/trWBowbpqHyg036M245qD+WHoQpJ+JCxqH+YilKa9GgSdomagyitSMhcVYEaA/t5EE2SJYmMALKoGqwDgnqD4xT4jZi85/lJFNwsee+FaoNiWMxwlqKlS8qqFwS5OgswHB+kIY/aViopLM+j3ABDMw660i7xEmaUKQtIKnoTqBccwK9IXlfCSZjdo6dfKtfGApoLiUeG2iledEzMCQwUAzNpQWO4fStdN+GkqUTJUchoVEFn3gX/AHi9m4SRLmZUAkJdLrrUC3gG8IZkzwpTGnDToRT94Sefj7SsMHLbEcBs9MugFdTqeZ8+sWJCQhQJI6fXrGl4MlQIJDsQbg73HICDzJOZJIOtU7mo+8WjilK3Z2xioqkVJxacwALg2IAYNybyixlrFAtmYsefHn6wkuUCXeviDR4JKlMpn5gsCN1N3I6xnTDsf7MflHlGRtlbv+YfeMhDCMpIAgssAm3Gv3i1RgQWDeIA+hfxhyRs1BStTMlAGhFVEBIBJIJqT04xfmI1RSZA1PP7m8My0G6rEagjzaL2RLSksAauAGsTyeC/w4zJYVNAaJf0B6OYm5qglHKlku338xBkYUm79K+dGi6GzuzWpcwp4ZlJSAC2pueHsN4RKVDupSoM4IYgjQ5lEgiJuaNyOVxGHVTsw5/lDkHhR4Vxfw9OWHmOKO8xbV4gk+lI9Dl4VSh3lolD8rv5J+8JydnoBzgKmlQPzqSkMaMGBJBGhLQU33QjyfB5dL2ZMlTEqkzk57AIq5/tTWorubrFnipHbDPipC5ak2nBCkV6Blj+3qY7ybs6ccww0tEtgylyxLzuwds2YkVZ9bvpHO7R2biEIIVLmrml801ZJI5PUU4MNLRR29vX5EUl0c0oBHdzbmIao4NryiScQEWLEHhXi3UQFezDLYITMKi5UiYGSwIAUlZYg1/CBXfrkzZShKMxShLBVlRKWO+opPeAa6RvAL1pvsq6sVs6mRjCpHzdE6l/P30PMmAhLd67m9XY86vHIYKZPlIKly1pCiAkrSpIL/lSsBS9aszxf9lOCcye+lqJB04Ab/veKRgyUpor9oK7JeZAoz+Psw/gNpAh3uATwrUeByxX7Vwy5iQZSn3jczasLcNeMc1Lxk2UrvBkhQzNVgSP39lneJ9oCyLyd/2hypbVq61YW5PFUjaPZkhRoolt44nhC8z4lw5yATAO8bPoSaf3Hyh3GYSXNAUkjvHul/wi59B1hOPyPyLCWsLAy6a62918N8Hwy1fLXda+87rRDZUgJYcS3QivK0WMpQQSVB9E+beQPsxVEWESoEskBNQCSbBN/LzrpBT/AOYov83dG4MXLjkQOhFITRMdWVnLh9w72vV4sJdbWfxcBXgyRDIDCSpCO0SQ1QXO8qrToIjOw7JoBoetX/6vWNIAQwP4ak8CSfr4EQSXiwAyruW8z94zZkSmYVEyUCwzJUR0uPRRjmviLagR/lpSvvBitKSpmu4APCvO0OfEG0yhOWWVOshsgJVUUYCp0tvinw+DCkKeepWIlZO7Ky53Fkn5kgkpUGALE1FBHNOVaKwiuyoTg1qPzAg1cJkjzMtQNBv8ILMwBSqrFK7KEsJUlWmbKMqga1foKQ/isQAB2ZIUtyvItC8qh80tDs4D3aoarO60jaCrdqgKagmJKS+4sDx1jncZVZ0KaIYHCLVMQlTpBUEqUCk5XpmZ7O3t32cQGOdLKGrA7nh/CzQtLzRJWZZAdCg4UFA3ukvlLU4xZTMNLWSqYGcaUy3NSnvPfcB5xNv5RRTONm7XloUlNMoJKhWmj2uKeEKztpJWSyaAlnVUB6sDYNppFvtP4NlrBVJPfNAFKGVzo7ZgXoCHrpFVtP4VnYZCc6glSnIUO9LIf5e1CRkV/KqmriOiEcclp7JyytMB/Hn8yvEfeMir/wALm/8AD/1S/vGop9qPyb7x7JN2Xh10kTUsHKgrMCH4vlfoIEWR/lplz11d0oBQd6s+YAp4uI1tKeJbJTKWgWdEvM++ilAud5d+MMSMezK7RaA/eRMkEA73CWY8X8Y4LsbaJ4PDqUm6kj8srL5qCW8CqF8fP7MJSidKkEnvEkLmHgxckk6toQ0MTFJnuMvapOjEpH/p5gPGITcEVSwhU9cpIpllplS9bJCV5hRtXpASXkDbK2ZjpaE5jMmTV6qZKHOtAQX5gs0W+FxYmpHZLYqSClVCeoO+3OK1Hwvh11ExRXQ99Ks9Ne8p+toa2bgRJBdc1Q/Mf4cClrLvxI52ECSXhjXYtOOKSUq7SatIUMyChCUsKkFgKUam+D7RloCkTBMeXMAKSqYXeudLJPzCxYUiznCVMKlpXLScqcysoWt2AYFKwxpxesVypKwk5Zq53edmUlgmrHIoqr/TFF1Wid7EV/D0lu0TiZ8k0LoKh5zGfziww21yhxLVi52hCyhQbjmSUNTRUMFM5QQEILUOdKl0GruoKU24gPAsZh0oD4nElIa6lBDcsynfxhoyktMDSYvjpkxaQDIAUBmIShTKYJBQSE5ASVGgclniOGxEzswuYJsoFnEuWklNd0xIUwravAu8KyZGHcTZS1TM5UhSgxTlym6qHSlDUjnG9mpUJ3ZiR2UshOR1KXUVWCVXrTjTfAkv9hl1RzW28NKRiFMpalJYKWpIDKYFnFzW+js5rGsPtRckgqIINq0LXSW1L67zxjs8Lh0pVMVMRh5mZeYFaQJidfmoMoAQz6h31iGK2Tg5zqm99ThjJmoZBqAHd1Gu5n0i+P6hKktkZwfZw8jbqZ+IWQqXILsZc1Rl9olQ0WRlCgoWURRq0g+O+FcUoomNJaYisvtUBTGzF8igGFQo3N6NeYr/APnkmetRT2lLMUqU4/qSga2B1vAP/BE7Dg9nOUiWq8qZKX2Zp+JA7WW+8ltY6Pvp9Ov1I8DjsR8IrlSUp/hpqFl88wjMxBpVLjI3ERX4zZ83DzO6uoIykPlW4dmcv60ranZ4HZUyWVFMoIKa5sJPYHcsSe8KnQJRah1jsVYMzwy5YUSB86C9qjOKg2q54PWJvO4v5/v7j8VW9HI7J2ojtCklmlhaXFwyVKN694Kf+lovVTmuoFRtyB3cz5QLEfB0lUsZwrD9kSZbr7VtSMuXOBq1dbQltEoRlQZc6asnIJoQ0vQ5u6TQ0FQG1apimPJFiyQbABZJyEM4Kn3AMeTljWt+EGTtVUtJK0FQFXS5AdQBO/QxQJVjEv2ctPeVlV3ghQLAfLMIKtbZrCNETgk/xCVJd2JBTlVV371PmJdiCDrVrco/IlM6EbflLok5iwJszVNS9A2vCBTMUVJT2iuzTmS2VnVVwwIs1zTgKNFCtCCqWgkuo5FLSnMSAoglknNQuFVLEax0UqRJCXQJs2YCyVLSrLZsyQVFIYMQS++IZJSQ8Uja8BLWnspdFkBsx7yykMHNK0Doo7WLtCeBMnDlcoKUZhDLXxq4cgtWh6iCoE0qUrvGcoBCFlu6pnURnIBKQAzABxZxU+0NgJUUYlQT/EorNI7ubK4zKZJckUJsaRzttrssqTKjE7QTmVLUnIkk5ilbH+p3rpQdRaF8TsuZLZaClaCKK7qVBi6S2YEn+YZq6Rd7KwqsyipAUUurMoZmCBYCte9QsxHSMnfOQpExZfN3jLJSTuBUFBxplblQwEqM5KytwMoHMJshKu2KE/KxPfDFSrMA6mbQxZLxAmoZcvKAcyQQMyWoAlLWam5t9oyWgygtS3CQ5CXLmzliO6WNnrVt8EwmEmKVnClChICkKTcBhUsocUmFkh1MEg9gp1KClfgcqIClh3Uo2pYHUvaG1bYIQ0xCiD8yR32H8wToeQieCQUy5uZKpuYpzJyrUWZT5GBr8p5vUOAF5mCUhSe4pYZ0L7NTgH8KgzhrV/aEmrKR62K/4lgv90n/AETP+yMg38DN/Mr/AEH7xkbQfSWWOxkxCZYlqKApLkBiL7lAgQxs7a0yYrIpqagqSaf0kDo0ZGQQJJoLtbZtX7WcSQbzCoD+xTp11EVE8qSyMxIzKchkEsW/2YSPKMjI0jRKxU3JMGRKEqABzhPfqK94xY7Pm/xIWmalKsqHdqlt/wBwx4xkZDILLL4f2FKSklAKM4JOVnqBTOoFbAsWzXHOLTEPJmBAJUlge+xuWsGGm6NRkJP5EXdHObW+LJoJBQhQSSBWaHbeEzAD4RU4PawUsthsMglOYqTKdTn+ZRMajI7JaSFilYthdtzVYmVLOXIolwEgfgKtOKRF3s+eoz5znN2TFL71O78mjIyObMlf7fyVj0F2nOMhM2ZLotSlEkgGyWGlgAGBi37QlEsqY5peYuEsTlfdZ90ZGRTGtEZtim2dpzZEt5ai+VwTVqgNy4RdnEKyK7yi6UXUos7EsHbXdGRkOI0c3itrLzmWyWBZ271FpHzAvrCWG2svvKp8gUxzEF0IJTUvl7516xkZCxXZmujq5uGHZBYJBYMLgOHLZnOjXjmsTMICKv2hmZqBjlFAwApV4yMgx6Fl7hDZWKUZy5DnJmIa+iNC4/EdIu8Fi+yWEJShruzHvAFu4QGqdPGNxkOEuEEZMxSk30bdqGOg10hjCYZCgDlCXB+XgCYyMhGatFbjZKDIVMyJcAkBqApsd+puYqdkz8y1oCUoCUoIKcxLsl/mJvnUCzRkZGMdFsCcpp1fkDgadQKeHV4T2pMYgly6VGqlhilD/hUHB1BeMjIPwCPkoPjj4rn4VOWVkHelgHKXGZKnYgjd5mIbA2xOmL76nch6CrjU3MZGRsvs/wClklZcY7ETAArtJneKgRmIF9GYi8DwmzxOUCuZOcDSauordyXjIyOS9ocNl4nxP3jIyMhz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0" name="AutoShape 12" descr="data:image/jpeg;base64,/9j/4AAQSkZJRgABAQAAAQABAAD/2wCEAAkGBhQSEBQUExQWFBUVFxcVFxUVFBUXFxgVFBgXFRgUFBgXHCYeGBokGhUXHy8gIycpLCwsFx4xNTAqNSYrLCkBCQoKDgwOGg8PGikcHBwsKSksKSkpLCwpKSkpLCkpKSkpKSksKSwpLCwsKSkpLCwsKSwsKSwpKSkpLCkpLCwsLP/AABEIALcBEwMBIgACEQEDEQH/xAAcAAACAgMBAQAAAAAAAAAAAAADBAIFAAEGBwj/xAA4EAABAwIEBAQFAwMEAwEAAAABAAIRAyEEEjFBBSJRYRNxgZEGMqGx8BRCwQdS0WJygvEjwuEV/8QAGQEAAwEBAQAAAAAAAAAAAAAAAAECAwQF/8QAIhEBAQEAAgICAwEBAQAAAAAAAAERAiEDQRIxEyJRMnEE/9oADAMBAAIRAxEAPwDtG1lMVku1iI1ipjg3jLPFURTUxSQeMFVbD1sUURtJB4hmUg5EFJSFJADDlMPRBSWxSQMQD1vMiikpCkgA5lko/hKXhIPC62AUwKS34SBjm/iD41wuCc1mIq5XuEhjWue7LMZiGiwsdeiqfjj44/T4CniMK5j/ABnhrH/M2Ic5xjryxB0Oui5f464CKmOxNR13Oytbc8rWsa0R0uPquU4FQ8V36Oo8sYXGqGkSBWaMsjpmYSPNreij5Hj1n4N+JqtZrWYnKajgCHtGUEuGbK5uxjcW2sdetyLz3ijW0q9KpTuG02ZA3TkBI9wQPRelMAcARcESPI3H0VQgQxbyI2RbyJgIMW8iJlW8qAFkWZEXKtEIMLKtZVMhahBIEKKJCADdASLVBqmChN1QSZQqhhEJVN8QcSFKmTOyDJ4zHjO66xeXY34veajiJieqxL5E9kaxEa1Y0IgCYaAUwsDVMNQbApBYGqQagNhTC0ApQgNhTCgFIICYUgFAKQQaYCllUQphAZlW8i2FMBAePfHtfw+JPBsHNaRruDP0/lcg5n/mbVZAc14PWRIBmdoXef1eweTE0K8crm+GT3aZj2lcJgafh1y02aTLSdC13ykbHVZZ2cddxJ8GDA3aLEQ65GlhLXR5xuAvS/hav4mDouOuQNPm3lI+i8q45ShzaYJALYADjYgWLZPW2X7XXp39P3ZsBTsBDntt2cTP1T4Xoqu8izIj5FmRaAvkWwxHyLMiAAWLRYmMi1kQCjmLMiZexBDkAI00tVo3TVerAShJckCrqsOtdCe5xTzcDDpKJiqcAwglXQoucuJ/qQ17KRjRei4Nll57/VfEZaRHW3ul6DyYPCxQCxI30YyojB6qKOKTTMQq1J8PUw5IDEIzMQnpnWlECVZWRm1UaBgpAIbaiKHoNsBbAWBym1yQaDVsNUwFIBMIgKYCwBSCA2ApgKIKkCgK74i4CzF4d1J+92no7YheP8d4K9lJ1JwmpTq08umjn5JE7HMDB6+3ueZcD8Z4UeOKkWNnR2iD6EfVRynsOL4u8vxLWgGbx5SC6e0e2msL07+nDh+gaJkh7/SYIHsQvN8Uxz62d2YBovDSZ3iBedDoug4Vxk4MFwaYPzMBBGcnQN0bHUdvJLideogLIXP8N+MKdQXDmnuPr5K9o1w4AtIIO4VknCyFtRLkw04woZlKJWyIQERTQakNWOxYBhCrDMkAqjC5ToRClh32IS9J0OIQBq5gSgV3gsTLjLSFSV8VlJHcJWlT+DEA+a43+o/B/GoHqBPqF11KtLCe6qfiUTQcn6DxrC/DuZgPULS6nC1A1gbItP3WKErfDYxPMxS5bDYtPDG2WE8hauzjEejjFzTscjUMclPKeupp4xFGOXNDHqR4gr/KNdO3HIrceuSHEkZnEUvyjXVNx6LTxy5P/wDQRKXEro/KPk7KnikcV1zOE4gnhjlrOcpyrj9Qs/Uqm/XrX69P5w9XgxCIKyomY5MNxifyg1cNfNlxvF6hqVspEiSdjr+arqsBiRDiei4zjWKiuXA26iQNhJdp6dgi/RqrE5W1HFzQQ2LQD0tcdPyybe+gGmtXdDGODYawueXu/awBuYE9fwKuxDpkb9PT80/lC41xEPoGi7MA4hzXCMzXt+U5TYi5BEiQdbKdPBeG45teuWYfxA0h2VtdgZL2CS2m5pMmCTBgxpO1v8K/EhpvyunKSAdLSYBt038uy4n4d4J4D2VfFLRTOZgDSQTBaLuqE5YcQGi112OMNN7GuaAJ3sCZvcjTREz0K9FFUKL6iouEcSzANJ/bIPbpCt2vC00hm1ZWqj0u+uGpTFYo6o0D1cPJlFpu5YUKOIGVBOIDSkEhrKg75iVlCqCUrjquR3YpaDVWpC5vjtSDb8urzxZb6LmuPNLZJOyXL6TyO4PHxSAPVI/FfES3CkgTbRZh+alPSPVV3GMQP07p2aY80S9E8vfxpxJutqvdTusUaOnWMqwmBiEjKm164qyMmqURlYoAW1OjTgxBWxWKVBRWJaNHD0VtVBWEpaNMCup065lJhymwpaNXeGxkJv8AXqgZURRVKqeSw9W7seo/r1UOqFDNYo/JS10NHHpunjlzeDLnuAaCSei6HD8JAE1HwdYHbqVpxvLl9K47fpcYXiAGHqEmB3MBctWOdwkghzoA0AgjW97Cw0VhxLGSxrGENYPcmSTJmNrLlaTAHlwnPmiTqD0h28EnpFvLs4/UjaTFlUo5S6SQJIkTtAB0t69kYYIXFyBbMTA7Otaf8KGH4ly5agEEAS0Ag/tBI1AII7Rv1ZNZjtCLEwQbSCDOnUyr6JXVsBlkmwnXLEDpe5/NEThWJnK1wOUXg+dpgW8raD1jxCu5jSIJBcGy2ZFyZA6Hz37qdbDl7WuoyCDqRAA085lKzJ0Jf6sKHCJqMq0H+G9tRpe1xdlfTJzEs6OjbQ9tV1beJd1x2Fd4QkuzOI/4j/aD901hsXuSsJ5ZLhXk6f8AUZkrXxkyFWniNkizH82qv8sL5Oh4ZjzJBROIVgN1y7eIZXapurii5uuyXHyehL0sOHcV54JTvE6mZsjzXDV8WWEOHqrbBcazsAJ6p8ee9US+j2G4ibNKrPizHxT1vCrcdjyxzVUfEGKLwCdr+qm8+sTa6LhOOmlASPxViA3DuvtHqUrwKvFKZVH8S8SztA6K+PLo9c4GLEEvWJYO3SlbAWisD7LkZDU3IhclWFFzqaRhhRGINJMNappiNKnCEAjNKmkhkRGhYAtlIJsREOk5P4fAE/NYdB8x9Nv/AKq48LyuQ5t+itOkXGACSdgLqxp8Ai9R19crSJ31cbDQ9U1hqzWy2mLbkRmI0Jvr+dFF1bbLlk6tBgCLAHMek6bjTVdfD/zyf67azx/0zSxzKRy02gRYmx9SfX+dFXVuKF3yuDTJ1N4AnMA2879hGuqHiGEgxfLlJaLky7NlM/6cx20mUpVxQZYPBf8AKZAkScvNboAdd9uUroxqadXGWS0jzOwAdJcZ2vYH9ygG5icmblsHNE8xcYEHYWBd1zCdkvRNSSTJGgaXgkN5byLEdvO5sUyxoMiHCYjrqSSCNATl06DVEBOm0EkAljdWgARM3aYMkW31HaFMMIkROUkCJE2sLCNpHnZGZQA5T0yiSYOsxOpvrBn1R20crDN536Ean72U0xMBw/M8ZiSN83UbgfVbq4gxl0gHS3yub/hMcNbleOkaWNr3VbiK0u6Q4jyDxbXpdc/mrLncFqPzNnoT7OvHvKD40JehXgQdND2/J+i0965L32x0V2MQBiYMoOIHRD8QAK+OgzUxV1Y4LHSCOn2XOvqSp08UWmfQolsolGxeJhzmnrbyKTw2MdTfrZFxgkTuqvxFrNNZY3HeI4dlXcRxM2Qw7dV+Lrq5OzndWuDxhDIB1VdxWyHha0hRx1TMIWk6qp1VesWwFtWbpwyyi6mmGMUnNlcVrIDIsY1GDEWnRU6K3RCLK3TatubBSSk0I/gWQqJEqwa4EKbQRUqFEuMASUxSwhcYCdOWm0gaixcCM0m9thbYwtvH4bz/AONOPHUMPhQwTLSdzcgReBBifVMsY5zYuJALoExMcpAdeYInTvCFhjc9v2ASIgRmMdMu/up1OzTYknKATJlkjMeWCw97AAwHL0OPCcZkbSSfQrcM5zS2Mxde4AgRY2sRvB0CCZeAWkXENBh0EtAvAteZDoPLBgHKo4qmKrS12ZslzW3ubNbJaDcFxzRsO0KVGkDLQC0GIENIa0ZtDEXyA2EAEeaZh4jFEUnTM3IkBkmdJnWzRoDA7qDMJnOepcuIJ5gXAQBvcDWQdQPaLaJqPdzuaGAEw8ZiSZLSDIFm5pjon8M3KIi0AjUztfYmMov/AGpAk+hlFhOUnLpewBPYD1QicxtGdpmxF9spI3nN9COisMQ4AHoQBJJPUDT5bT7qvdUBrct8to0uCLWubffoUA/hGhwaevLcQZaS069w4e5RqlMCQdYsAQREiYG5g+yNhcJy9Zk7A3Pb7f8AakcCSSdxeYm46k//AD6SiwaNw7Dh4d2a42/26731XJY6rd3odANCRtbfVdrwtxa1xtytJ9tumhXnWMec584XL5Z9MvIYrVtfP/K0a1p9Es59kEvusfiyOMqKLxJhCY60rBUuiQIV+VB8WUXFGbJVzQ0KpxMy/F5bHRIYgbrMRXmPRRq4oQtJxOBF8NSdZkhNVflQGutCqKjWEKBinQUehAKWrN5pV+1AysWFqxGh2zIWs4BS/j2Cx7DErlvFmaeUwGjIkBU0RH4mLKfiQgqELTq0rKVwo5Q3ujAm2oQmsFXn0SNcuJsFcYbC5WRu7vAm3zXkq/H4pzvf0fHjozahmItYzGYAmYkzbrOulrpfwwDmcIYLtbzZnAgunQxa+ba2iKaHMDAE3Lc+9my3Xf8ANFNzXhwAAktI7FovJFz/AGiT2Pn3yY3GY/lBaYYJMmQOjQcpmJAvb5QSbpWllc5vIbuY7OTcQNSDdo8MtAHQi0lGqUYGUZnAZIEgAkEu6gOlzrDNlsNFoY1wgglsHmeYFg3VwbZri2G7nciwCYTdmYwEBri4O8NrKbnAB4mSNpEd5tG5LTDakDM54NzeA0uADXOcBGwtvmJ6IeCxQ1sHOsJEN5bnK03HW4uReVcYPCgmNCIBiNRlm0Xk+/qkanIDTbTRzh8ucQb/AFHqNE5WeCC4SC05otZxtF+wkf7gnKuELRGUE3to0jKRedDcd7DyVc5wbUdYZTlvF4cLT1gWPkE8Ihi8Z8nQ7A3GUX7a/eVLDYCR4hNyS4CYykS05o1t9I6JfiOHcSbEtEAdZm5IJ7t9k3w3C/8Ajs4SdRJ/nWfRSa+wFEQHAmO4H5qfy6dzgNlrhOwcDBCSZiGtaLEwNeh08+y1TzVTuBIuABpsq+km8VVLKFZ8atNhodPewXnFTE6z1XYfFfEAyn4YN9x5aX6jQ9iFwDqhcVzc+6z59064AiQlS66m8ZWpbPdZ4jDTai08zol3vEStUKsp4eDBp3QsW8BsDVEqVYbJVbUMjVOQSJ13cgSwYTI3gn2EotVpICNw+l85P9se9/sPqneor6hUVIaFnhixUa1M5Y73Q6pICrDbcwl9lCoJMI+DPNBW+Ita1wA1KpUKGmtIv6VyxSNi3a4h0FWIxDTYnUJKrUIcD9Vthh4Pe06ayFhrMbceaJVbGuxUatOI6Af+zj62IRcQ8FrerhKW6SNOrNllacwUabgJJspUZqSQRA6oI/hsvzGIGs9QO6eZXDnSJJve8ZS0QTaDN9dLaaKspumGyCIFpgSc3bp9RPk3SdImBIIOsEEyIAB6RuNV2ePjnFtx6huniWzeAZsCReIgQ0TpNgPtKi7HAuyjNEnYh0mDBki8AaDbZAe8NBImZ5RF5uC0+QDvbyCVaS1smQ0mNS0CQTFrjY/adrUbxGI5nOa0w3MGDOZtDm5TMyO+/kEINLWi5aLDnMg/vADhcmdJ3duhVKTnCSGxEN0EtFoDtHCdtLdlqs1x0BgNMOtEyOZzjf8AcRfbrCRrDB4u5mw+YWJMWE3naRHXsr7AYsaXvJi9gYiJFrAfVc7hGkkEQIHzRyjlsB0000+q6LCEx80628tNvT1T46VXtN7aoseg09I9z0XPYrAZXhh1Fh3bMx5afVdBhnjaBNzYTO/2UeIAGo3Q2877fZWnXO4zCgPgjlAggiYPNzA/lgsoYdpMhzTtlMgzqbjWdbhWWKqACe3557JPDYcHmFrAj+I6qb0ZltPNlaBG5iLzqVPiXEGUGCLnpvrr9FGnjQ1jiTcTrqexXMcQxpqVM20WE9LWWPPySTpNuKridV9VznOPlrYKqIIV/wCEHR3UcXhRGm655z1Ev9VbmyBKBWw8NlWRpCwPlKlWw3LlnVOcgoo5VqgTCtBRDWOm6XGELb/RPRqNVksVVUYVcPZuEo7CiC4+ycpxFslg7JmkIAHmf4H2KVwtQyeinVrkvE9ISpUOoACe6XqU+qZ8LNHf+UAtIJB2MK4cSw1AvqWgBsE9x2Rcfh2lxf0UsDytqO7R11BHvdLmsS5zToSDpf321S26N7HoVeULaXNQCwGixGBZi4A2eC3/AJWLfTMAtPEgddPvqtU6xDcsSZlvaf8ABRqwgiO57SCTHnLVj7Iw9+m8xM9NEF1EE5SRykWPSbo1CoHkT0HrfT0/hAxLcrvUj+P4JUzrokqLM/y+Z6Cdk5w4ENLcgcLn/pVrnlr8tjsehK6/4M4Syq6KpIvIEwd/SNehWvCW3DUNWuWuiBcNAF4kXB026f5KJQJbFxrGkHm5ZsL8wGvbSV2vxf8ABlIUTVoiHU2yWyTLRflk2dv387rz2nVIbmhon92ul7uJ2+aB1XdmdNVthqALRYwJkebSDJmZtHoUy5mUxMFxN53dJAIE25h7eqqmYzl0IGgNoyti/bQ9wDGyOH84AAsW3sf3XN9pO6ipqzbQA5nOEkEyAIOuUgdBtHRCrVAaglgDNswEzpp5CJKGyg82BDTEEkEkbwM2vtGqHiqDGuDwczxlEuOYdj569BdUpc0aQAtbaI9ZHfW3/S1Vr5Td0ddo1tH5ulKeOcGkRpuZBA1n2Gl1HgVA4nFUm/sDszhse1ulvYIC2wGMdZzTma7r+WVq+rIk6i/rb/KJxynTosaRAiR7OI/gKswVeRr1j7kekpfLLhVDFkm3nI0tBnyn+Eq/FjDsYPmLhAHY7+wTuMpw5sgb/bT7+65v4uxGWuRpkyAeZY4k+8LPy8sF6hfiPEXPJ1EumPT/ALPqo4OCHjcgkfX/AAk3AuYOpbmnWBuT/HsiVn5XNI3F/WAD9Vye2QtJ1jNsqI0ku1kBsnzkeiVpOnLmvnc641tHTRZRrmDAtkA/5Tp7FATrBroIMEX0sf8ACOaegPvqPdK0aEOiZBsOphWDuUCDBA0jWNiN0sBCpTEwOq2aTiRtGpRHGTmjvI09kWq6GOI3It25v8fRVKSurOAEayUliHtLTAhP1WQSSDlcLzEtJAI9wRB3nqg0sC8ioDAdTmAbHYAdf8I0ydLDwBHqtV2HKSdz9BNlKtmkMb824/hbxdUGGiTsLa7e1vuq3sylGkQP7pIIImL3jzsR6KZYC4kjy8/+060lpbHzaxrzG0geX2Q62HhxJm4kNGsm9zoCn8hrXgZaT5MgXJA/2SB76pFgLahMTrI6A2P3VtiGhrG7yRaNs7ZE72A+qRxdEgvcDY289FPG7ClJVKZBI/PNYpV8a0OIyzFrxNrLFXf8X2fpiRoYG297+uv4FOpViDm1MzY2sJvrJCHwytY9QPSRYBCc/lB30IG06wdiIPupxJ7CYg8vWTPmdz9PdMvaHPbI0jQxrpJ/PukhiD/4xIhjYaY/1Ew7umKlcy3vE9iCVFmVN+x621oJzCelwVvCY91ItcyQ75ZB1MwT7haxTgSNb/Q3k+0JZoGUeo99u90bnY13nCPifxGta7lLg5uU6EXaRe426rk/iPhOUlwbFN4mNLm5H18kNtUAsPUObbvvfuPqm8ZxIOwwpnXKLEzcQNNpA0suvh5dnapcpCmzQFvKe5PUnTeSe8JmvTDTYm4adLC7Yb9yqtj3tYIcAdYP7fIC8BEFc3AlxkXPQSSbHSYuj5/rTtXvjRI6kt9iYAjy+qqq3EXeIW0mZf2+I+SCbCwAgQT3SjuIuz5QZ2MC4JJdbeBIug4Bx8UlwhsTub2tPmY9BdP57FS9J4QV/FJeAWmJIJAknUX16yF6D8HBtCm6s7Smct4kCHa+secdlR08Yx2QNbciCDa5cL30sD7qy4u5v6IMBAPiS4jUNDww6a80W3hHy76L5K/4k+IfFY50/v5bWdzlxgyBYEb7jqjcB4iS1gLYcHEGSP3B59DNOL7rmX4N1Wm0kiGBzQ0zIbms02jMC2TGsnyVjgaX6cwSHFpBkEkQXSbnuXLO8u9K11FfijSd+U+ogNJkdiY9tbTSfFVEPrVHSB8rr3ENBZB6SHTN9EB1SZLS6XQSOozO1O1xt13U+MVM7nC0FjGyABlkaR0EH32UeTn8ivLrCFJ3JkBNngdAQYtrpb1kdkpJL3RLsujgbQJkiYtAn2tsX+G0xlJ3g+Rvt3iR18oW+HYF7XFxAPOQYty5YkQLn3jmCy/pFaNYkNBEZXWj+x5BH1Ov+pbw9YtyuHyluZw1MyabjfSYB7Zk1jqWX5S7KeUiTYEFlvI5T6qWEa3wuYn97HWkwMrjE7+2yN60IVKhsc0C+5i4J9RCnScXNBJ1MR6a300KJTaYj91rkR5lwuAQ03E7nzQaOIORxPNGYRcgvIho6f3eyJe8DGjmiQ2dydNhYzPVSGJAZcHUAiw6iR6D8lQfXaANAMoM8xkmxAmw6kaWsChNIDQS0HNy5SC7M4AbbiRP03VAzVbmdSImIAkDXKXCHd8oHsEvUeAQYg3kHUxyyJ1tm9/VBdxB0OJIABcIEAnMBGg6z6JR8uG88xJEyTA0HSCe8eUJ4WabxLLBrcviEhoJtZxi501sZ7IDnBjssDWD1nQgdIhLPx/yHs0zf5tJtpIaPcdk5xVoJzt5S8A5hpNgcxmwiBaZUyHCdLGuDyZ6t9CI95+yliGzFx+628yR6apYYY+Kbg5ZOlzI0A63JvHeEcsOe0Robb8p166+xRZ2MM12ctyIc2172J5exifOQlq8GlJuXX8gToB2WeIHMtq0xc6svBII1E9lAXZEGQDHSScxPse14VSZMOQu5jZ0+sX8liK0mBZnW4G9+3511WlWrM0KIbmLflP0MXCUwVRxcNwJF+pKxYp9VHH23TolpvsDppJJRmHeTYfdYsSoo2Iqy0DQzEqRfDRP5utrFKUqeLBptjUEjyzSZUsTJbI8j9Z9ZWLEezbFGWMO4MCdvyFZYKlzOPVpHTqsWIlL0oMPhCa42iHSCZ+nl10R+NDmkEgkQY3gzJ/N1ixVb+yvYeGqlrbEdIv+6D6XJVkys4gRMZhaRBHQyPz2WliOVsoqWHqFr6sXGYm9rE9Bprop1mgjcZtdJ5ZvbzHssWLO1Nb4c8vEA7/S38yiGlepvEHa8afdYsU72RKnWgyLDUd5v/7K4w4IIiMpH21/ytrFN9nUOKUyGw3QuMiekdRpJ0/wFBuGgGfKLzGUzPtFlixVb0C7SSwuGtrCw8/UfyiYc5qb27xbpqT7yFixLfZAvwwtN8s29CFNlOMm4b1/u/u78w+qxYqtspxnF+H+IzLTMObzQRObli56wCPVVOAwJcA2IsRJPaL3/wBLtP5WLFcv6qjeHwJInNoC8ggEFghuWNLwBOoTLKtwD+0k3AMlt7+qxYqv+RW8O/O5z9zeI1Ltvb7qtqOkkjUXB7ESfVYsS9gjh8RGQgmbyRIBFg4R3P50I6rBLLgGSfv17/krFi1sWiG0zd2ae2nYC427LFixI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5572132" y="3429000"/>
            <a:ext cx="2857520" cy="714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7-6=1 (р.)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062" name="AutoShape 14" descr="data:image/jpeg;base64,/9j/4AAQSkZJRgABAQAAAQABAAD/2wCEAAkGBhQSEBQUExQWFBUVFxcVFxUVFBUXFxgVFBgXFRgUFBgXHCYeGBokGhUXHy8gIycpLCwsFx4xNTAqNSYrLCkBCQoKDgwOGg8PGikcHBwsKSksKSkpLCwpKSkpLCkpKSkpKSksKSwpLCwsKSkpLCwsKSwsKSwpKSkpLCkpLCwsLP/AABEIALcBEwMBIgACEQEDEQH/xAAcAAACAgMBAQAAAAAAAAAAAAADBAIFAAEGBwj/xAA4EAABAwIEBAQFAwMEAwEAAAABAAIRAyEEEjFBBSJRYRNxgZEGMqGx8BRCwQdS0WJygvEjwuEV/8QAGQEAAwEBAQAAAAAAAAAAAAAAAAECAwQF/8QAIhEBAQEAAgICAwEBAQAAAAAAAAERAiEDQRIxEyJRMnEE/9oADAMBAAIRAxEAPwDtG1lMVku1iI1ipjg3jLPFURTUxSQeMFVbD1sUURtJB4hmUg5EFJSFJADDlMPRBSWxSQMQD1vMiikpCkgA5lko/hKXhIPC62AUwKS34SBjm/iD41wuCc1mIq5XuEhjWue7LMZiGiwsdeiqfjj44/T4CniMK5j/ABnhrH/M2Ic5xjryxB0Oui5f464CKmOxNR13Oytbc8rWsa0R0uPquU4FQ8V36Oo8sYXGqGkSBWaMsjpmYSPNreij5Hj1n4N+JqtZrWYnKajgCHtGUEuGbK5uxjcW2sdetyLz3ijW0q9KpTuG02ZA3TkBI9wQPRelMAcARcESPI3H0VQgQxbyI2RbyJgIMW8iJlW8qAFkWZEXKtEIMLKtZVMhahBIEKKJCADdASLVBqmChN1QSZQqhhEJVN8QcSFKmTOyDJ4zHjO66xeXY34veajiJieqxL5E9kaxEa1Y0IgCYaAUwsDVMNQbApBYGqQagNhTC0ApQgNhTCgFIICYUgFAKQQaYCllUQphAZlW8i2FMBAePfHtfw+JPBsHNaRruDP0/lcg5n/mbVZAc14PWRIBmdoXef1eweTE0K8crm+GT3aZj2lcJgafh1y02aTLSdC13ykbHVZZ2cddxJ8GDA3aLEQ65GlhLXR5xuAvS/hav4mDouOuQNPm3lI+i8q45ShzaYJALYADjYgWLZPW2X7XXp39P3ZsBTsBDntt2cTP1T4Xoqu8izIj5FmRaAvkWwxHyLMiAAWLRYmMi1kQCjmLMiZexBDkAI00tVo3TVerAShJckCrqsOtdCe5xTzcDDpKJiqcAwglXQoucuJ/qQ17KRjRei4Nll57/VfEZaRHW3ul6DyYPCxQCxI30YyojB6qKOKTTMQq1J8PUw5IDEIzMQnpnWlECVZWRm1UaBgpAIbaiKHoNsBbAWBym1yQaDVsNUwFIBMIgKYCwBSCA2ApgKIKkCgK74i4CzF4d1J+92no7YheP8d4K9lJ1JwmpTq08umjn5JE7HMDB6+3ueZcD8Z4UeOKkWNnR2iD6EfVRynsOL4u8vxLWgGbx5SC6e0e2msL07+nDh+gaJkh7/SYIHsQvN8Uxz62d2YBovDSZ3iBedDoug4Vxk4MFwaYPzMBBGcnQN0bHUdvJLideogLIXP8N+MKdQXDmnuPr5K9o1w4AtIIO4VknCyFtRLkw04woZlKJWyIQERTQakNWOxYBhCrDMkAqjC5ToRClh32IS9J0OIQBq5gSgV3gsTLjLSFSV8VlJHcJWlT+DEA+a43+o/B/GoHqBPqF11KtLCe6qfiUTQcn6DxrC/DuZgPULS6nC1A1gbItP3WKErfDYxPMxS5bDYtPDG2WE8hauzjEejjFzTscjUMclPKeupp4xFGOXNDHqR4gr/KNdO3HIrceuSHEkZnEUvyjXVNx6LTxy5P/wDQRKXEro/KPk7KnikcV1zOE4gnhjlrOcpyrj9Qs/Uqm/XrX69P5w9XgxCIKyomY5MNxifyg1cNfNlxvF6hqVspEiSdjr+arqsBiRDiei4zjWKiuXA26iQNhJdp6dgi/RqrE5W1HFzQQ2LQD0tcdPyybe+gGmtXdDGODYawueXu/awBuYE9fwKuxDpkb9PT80/lC41xEPoGi7MA4hzXCMzXt+U5TYi5BEiQdbKdPBeG45teuWYfxA0h2VtdgZL2CS2m5pMmCTBgxpO1v8K/EhpvyunKSAdLSYBt038uy4n4d4J4D2VfFLRTOZgDSQTBaLuqE5YcQGi112OMNN7GuaAJ3sCZvcjTREz0K9FFUKL6iouEcSzANJ/bIPbpCt2vC00hm1ZWqj0u+uGpTFYo6o0D1cPJlFpu5YUKOIGVBOIDSkEhrKg75iVlCqCUrjquR3YpaDVWpC5vjtSDb8urzxZb6LmuPNLZJOyXL6TyO4PHxSAPVI/FfES3CkgTbRZh+alPSPVV3GMQP07p2aY80S9E8vfxpxJutqvdTusUaOnWMqwmBiEjKm164qyMmqURlYoAW1OjTgxBWxWKVBRWJaNHD0VtVBWEpaNMCup065lJhymwpaNXeGxkJv8AXqgZURRVKqeSw9W7seo/r1UOqFDNYo/JS10NHHpunjlzeDLnuAaCSei6HD8JAE1HwdYHbqVpxvLl9K47fpcYXiAGHqEmB3MBctWOdwkghzoA0AgjW97Cw0VhxLGSxrGENYPcmSTJmNrLlaTAHlwnPmiTqD0h28EnpFvLs4/UjaTFlUo5S6SQJIkTtAB0t69kYYIXFyBbMTA7Otaf8KGH4ly5agEEAS0Ag/tBI1AII7Rv1ZNZjtCLEwQbSCDOnUyr6JXVsBlkmwnXLEDpe5/NEThWJnK1wOUXg+dpgW8raD1jxCu5jSIJBcGy2ZFyZA6Hz37qdbDl7WuoyCDqRAA085lKzJ0Jf6sKHCJqMq0H+G9tRpe1xdlfTJzEs6OjbQ9tV1beJd1x2Fd4QkuzOI/4j/aD901hsXuSsJ5ZLhXk6f8AUZkrXxkyFWniNkizH82qv8sL5Oh4ZjzJBROIVgN1y7eIZXapurii5uuyXHyehL0sOHcV54JTvE6mZsjzXDV8WWEOHqrbBcazsAJ6p8ee9US+j2G4ibNKrPizHxT1vCrcdjyxzVUfEGKLwCdr+qm8+sTa6LhOOmlASPxViA3DuvtHqUrwKvFKZVH8S8SztA6K+PLo9c4GLEEvWJYO3SlbAWisD7LkZDU3IhclWFFzqaRhhRGINJMNappiNKnCEAjNKmkhkRGhYAtlIJsREOk5P4fAE/NYdB8x9Nv/AKq48LyuQ5t+itOkXGACSdgLqxp8Ai9R19crSJ31cbDQ9U1hqzWy2mLbkRmI0Jvr+dFF1bbLlk6tBgCLAHMek6bjTVdfD/zyf67azx/0zSxzKRy02gRYmx9SfX+dFXVuKF3yuDTJ1N4AnMA2879hGuqHiGEgxfLlJaLky7NlM/6cx20mUpVxQZYPBf8AKZAkScvNboAdd9uUroxqadXGWS0jzOwAdJcZ2vYH9ygG5icmblsHNE8xcYEHYWBd1zCdkvRNSSTJGgaXgkN5byLEdvO5sUyxoMiHCYjrqSSCNATl06DVEBOm0EkAljdWgARM3aYMkW31HaFMMIkROUkCJE2sLCNpHnZGZQA5T0yiSYOsxOpvrBn1R20crDN536Ean72U0xMBw/M8ZiSN83UbgfVbq4gxl0gHS3yub/hMcNbleOkaWNr3VbiK0u6Q4jyDxbXpdc/mrLncFqPzNnoT7OvHvKD40JehXgQdND2/J+i0965L32x0V2MQBiYMoOIHRD8QAK+OgzUxV1Y4LHSCOn2XOvqSp08UWmfQolsolGxeJhzmnrbyKTw2MdTfrZFxgkTuqvxFrNNZY3HeI4dlXcRxM2Qw7dV+Lrq5OzndWuDxhDIB1VdxWyHha0hRx1TMIWk6qp1VesWwFtWbpwyyi6mmGMUnNlcVrIDIsY1GDEWnRU6K3RCLK3TatubBSSk0I/gWQqJEqwa4EKbQRUqFEuMASUxSwhcYCdOWm0gaixcCM0m9thbYwtvH4bz/AONOPHUMPhQwTLSdzcgReBBifVMsY5zYuJALoExMcpAdeYInTvCFhjc9v2ASIgRmMdMu/up1OzTYknKATJlkjMeWCw97AAwHL0OPCcZkbSSfQrcM5zS2Mxde4AgRY2sRvB0CCZeAWkXENBh0EtAvAteZDoPLBgHKo4qmKrS12ZslzW3ubNbJaDcFxzRsO0KVGkDLQC0GIENIa0ZtDEXyA2EAEeaZh4jFEUnTM3IkBkmdJnWzRoDA7qDMJnOepcuIJ5gXAQBvcDWQdQPaLaJqPdzuaGAEw8ZiSZLSDIFm5pjon8M3KIi0AjUztfYmMov/AGpAk+hlFhOUnLpewBPYD1QicxtGdpmxF9spI3nN9COisMQ4AHoQBJJPUDT5bT7qvdUBrct8to0uCLWubffoUA/hGhwaevLcQZaS069w4e5RqlMCQdYsAQREiYG5g+yNhcJy9Zk7A3Pb7f8AakcCSSdxeYm46k//AD6SiwaNw7Dh4d2a42/26731XJY6rd3odANCRtbfVdrwtxa1xtytJ9tumhXnWMec584XL5Z9MvIYrVtfP/K0a1p9Es59kEvusfiyOMqKLxJhCY60rBUuiQIV+VB8WUXFGbJVzQ0KpxMy/F5bHRIYgbrMRXmPRRq4oQtJxOBF8NSdZkhNVflQGutCqKjWEKBinQUehAKWrN5pV+1AysWFqxGh2zIWs4BS/j2Cx7DErlvFmaeUwGjIkBU0RH4mLKfiQgqELTq0rKVwo5Q3ujAm2oQmsFXn0SNcuJsFcYbC5WRu7vAm3zXkq/H4pzvf0fHjozahmItYzGYAmYkzbrOulrpfwwDmcIYLtbzZnAgunQxa+ba2iKaHMDAE3Lc+9my3Xf8ANFNzXhwAAktI7FovJFz/AGiT2Pn3yY3GY/lBaYYJMmQOjQcpmJAvb5QSbpWllc5vIbuY7OTcQNSDdo8MtAHQi0lGqUYGUZnAZIEgAkEu6gOlzrDNlsNFoY1wgglsHmeYFg3VwbZri2G7nciwCYTdmYwEBri4O8NrKbnAB4mSNpEd5tG5LTDakDM54NzeA0uADXOcBGwtvmJ6IeCxQ1sHOsJEN5bnK03HW4uReVcYPCgmNCIBiNRlm0Xk+/qkanIDTbTRzh8ucQb/AFHqNE5WeCC4SC05otZxtF+wkf7gnKuELRGUE3to0jKRedDcd7DyVc5wbUdYZTlvF4cLT1gWPkE8Ihi8Z8nQ7A3GUX7a/eVLDYCR4hNyS4CYykS05o1t9I6JfiOHcSbEtEAdZm5IJ7t9k3w3C/8Ajs4SdRJ/nWfRSa+wFEQHAmO4H5qfy6dzgNlrhOwcDBCSZiGtaLEwNeh08+y1TzVTuBIuABpsq+km8VVLKFZ8atNhodPewXnFTE6z1XYfFfEAyn4YN9x5aX6jQ9iFwDqhcVzc+6z59064AiQlS66m8ZWpbPdZ4jDTai08zol3vEStUKsp4eDBp3QsW8BsDVEqVYbJVbUMjVOQSJ13cgSwYTI3gn2EotVpICNw+l85P9se9/sPqneor6hUVIaFnhixUa1M5Y73Q6pICrDbcwl9lCoJMI+DPNBW+Ita1wA1KpUKGmtIv6VyxSNi3a4h0FWIxDTYnUJKrUIcD9Vthh4Pe06ayFhrMbceaJVbGuxUatOI6Af+zj62IRcQ8FrerhKW6SNOrNllacwUabgJJspUZqSQRA6oI/hsvzGIGs9QO6eZXDnSJJve8ZS0QTaDN9dLaaKspumGyCIFpgSc3bp9RPk3SdImBIIOsEEyIAB6RuNV2ePjnFtx6huniWzeAZsCReIgQ0TpNgPtKi7HAuyjNEnYh0mDBki8AaDbZAe8NBImZ5RF5uC0+QDvbyCVaS1smQ0mNS0CQTFrjY/adrUbxGI5nOa0w3MGDOZtDm5TMyO+/kEINLWi5aLDnMg/vADhcmdJ3duhVKTnCSGxEN0EtFoDtHCdtLdlqs1x0BgNMOtEyOZzjf8AcRfbrCRrDB4u5mw+YWJMWE3naRHXsr7AYsaXvJi9gYiJFrAfVc7hGkkEQIHzRyjlsB0000+q6LCEx80628tNvT1T46VXtN7aoseg09I9z0XPYrAZXhh1Fh3bMx5afVdBhnjaBNzYTO/2UeIAGo3Q2877fZWnXO4zCgPgjlAggiYPNzA/lgsoYdpMhzTtlMgzqbjWdbhWWKqACe3557JPDYcHmFrAj+I6qb0ZltPNlaBG5iLzqVPiXEGUGCLnpvrr9FGnjQ1jiTcTrqexXMcQxpqVM20WE9LWWPPySTpNuKridV9VznOPlrYKqIIV/wCEHR3UcXhRGm655z1Ev9VbmyBKBWw8NlWRpCwPlKlWw3LlnVOcgoo5VqgTCtBRDWOm6XGELb/RPRqNVksVVUYVcPZuEo7CiC4+ycpxFslg7JmkIAHmf4H2KVwtQyeinVrkvE9ISpUOoACe6XqU+qZ8LNHf+UAtIJB2MK4cSw1AvqWgBsE9x2Rcfh2lxf0UsDytqO7R11BHvdLmsS5zToSDpf321S26N7HoVeULaXNQCwGixGBZi4A2eC3/AJWLfTMAtPEgddPvqtU6xDcsSZlvaf8ABRqwgiO57SCTHnLVj7Iw9+m8xM9NEF1EE5SRykWPSbo1CoHkT0HrfT0/hAxLcrvUj+P4JUzrokqLM/y+Z6Cdk5w4ENLcgcLn/pVrnlr8tjsehK6/4M4Syq6KpIvIEwd/SNehWvCW3DUNWuWuiBcNAF4kXB026f5KJQJbFxrGkHm5ZsL8wGvbSV2vxf8ABlIUTVoiHU2yWyTLRflk2dv387rz2nVIbmhon92ul7uJ2+aB1XdmdNVthqALRYwJkebSDJmZtHoUy5mUxMFxN53dJAIE25h7eqqmYzl0IGgNoyti/bQ9wDGyOH84AAsW3sf3XN9pO6ipqzbQA5nOEkEyAIOuUgdBtHRCrVAaglgDNswEzpp5CJKGyg82BDTEEkEkbwM2vtGqHiqDGuDwczxlEuOYdj569BdUpc0aQAtbaI9ZHfW3/S1Vr5Td0ddo1tH5ulKeOcGkRpuZBA1n2Gl1HgVA4nFUm/sDszhse1ulvYIC2wGMdZzTma7r+WVq+rIk6i/rb/KJxynTosaRAiR7OI/gKswVeRr1j7kekpfLLhVDFkm3nI0tBnyn+Eq/FjDsYPmLhAHY7+wTuMpw5sgb/bT7+65v4uxGWuRpkyAeZY4k+8LPy8sF6hfiPEXPJ1EumPT/ALPqo4OCHjcgkfX/AAk3AuYOpbmnWBuT/HsiVn5XNI3F/WAD9Vye2QtJ1jNsqI0ku1kBsnzkeiVpOnLmvnc641tHTRZRrmDAtkA/5Tp7FATrBroIMEX0sf8ACOaegPvqPdK0aEOiZBsOphWDuUCDBA0jWNiN0sBCpTEwOq2aTiRtGpRHGTmjvI09kWq6GOI3It25v8fRVKSurOAEayUliHtLTAhP1WQSSDlcLzEtJAI9wRB3nqg0sC8ioDAdTmAbHYAdf8I0ydLDwBHqtV2HKSdz9BNlKtmkMb824/hbxdUGGiTsLa7e1vuq3sylGkQP7pIIImL3jzsR6KZYC4kjy8/+060lpbHzaxrzG0geX2Q62HhxJm4kNGsm9zoCn8hrXgZaT5MgXJA/2SB76pFgLahMTrI6A2P3VtiGhrG7yRaNs7ZE72A+qRxdEgvcDY289FPG7ClJVKZBI/PNYpV8a0OIyzFrxNrLFXf8X2fpiRoYG297+uv4FOpViDm1MzY2sJvrJCHwytY9QPSRYBCc/lB30IG06wdiIPupxJ7CYg8vWTPmdz9PdMvaHPbI0jQxrpJ/PukhiD/4xIhjYaY/1Ew7umKlcy3vE9iCVFmVN+x621oJzCelwVvCY91ItcyQ75ZB1MwT7haxTgSNb/Q3k+0JZoGUeo99u90bnY13nCPifxGta7lLg5uU6EXaRe426rk/iPhOUlwbFN4mNLm5H18kNtUAsPUObbvvfuPqm8ZxIOwwpnXKLEzcQNNpA0suvh5dnapcpCmzQFvKe5PUnTeSe8JmvTDTYm4adLC7Yb9yqtj3tYIcAdYP7fIC8BEFc3AlxkXPQSSbHSYuj5/rTtXvjRI6kt9iYAjy+qqq3EXeIW0mZf2+I+SCbCwAgQT3SjuIuz5QZ2MC4JJdbeBIug4Bx8UlwhsTub2tPmY9BdP57FS9J4QV/FJeAWmJIJAknUX16yF6D8HBtCm6s7Smct4kCHa+secdlR08Yx2QNbciCDa5cL30sD7qy4u5v6IMBAPiS4jUNDww6a80W3hHy76L5K/4k+IfFY50/v5bWdzlxgyBYEb7jqjcB4iS1gLYcHEGSP3B59DNOL7rmX4N1Wm0kiGBzQ0zIbms02jMC2TGsnyVjgaX6cwSHFpBkEkQXSbnuXLO8u9K11FfijSd+U+ogNJkdiY9tbTSfFVEPrVHSB8rr3ENBZB6SHTN9EB1SZLS6XQSOozO1O1xt13U+MVM7nC0FjGyABlkaR0EH32UeTn8ivLrCFJ3JkBNngdAQYtrpb1kdkpJL3RLsujgbQJkiYtAn2tsX+G0xlJ3g+Rvt3iR18oW+HYF7XFxAPOQYty5YkQLn3jmCy/pFaNYkNBEZXWj+x5BH1Ov+pbw9YtyuHyluZw1MyabjfSYB7Zk1jqWX5S7KeUiTYEFlvI5T6qWEa3wuYn97HWkwMrjE7+2yN60IVKhsc0C+5i4J9RCnScXNBJ1MR6a300KJTaYj91rkR5lwuAQ03E7nzQaOIORxPNGYRcgvIho6f3eyJe8DGjmiQ2dydNhYzPVSGJAZcHUAiw6iR6D8lQfXaANAMoM8xkmxAmw6kaWsChNIDQS0HNy5SC7M4AbbiRP03VAzVbmdSImIAkDXKXCHd8oHsEvUeAQYg3kHUxyyJ1tm9/VBdxB0OJIABcIEAnMBGg6z6JR8uG88xJEyTA0HSCe8eUJ4WabxLLBrcviEhoJtZxi501sZ7IDnBjssDWD1nQgdIhLPx/yHs0zf5tJtpIaPcdk5xVoJzt5S8A5hpNgcxmwiBaZUyHCdLGuDyZ6t9CI95+yliGzFx+628yR6apYYY+Kbg5ZOlzI0A63JvHeEcsOe0Robb8p166+xRZ2MM12ctyIc2172J5exifOQlq8GlJuXX8gToB2WeIHMtq0xc6svBII1E9lAXZEGQDHSScxPse14VSZMOQu5jZ0+sX8liK0mBZnW4G9+3511WlWrM0KIbmLflP0MXCUwVRxcNwJF+pKxYp9VHH23TolpvsDppJJRmHeTYfdYsSoo2Iqy0DQzEqRfDRP5utrFKUqeLBptjUEjyzSZUsTJbI8j9Z9ZWLEezbFGWMO4MCdvyFZYKlzOPVpHTqsWIlL0oMPhCa42iHSCZ+nl10R+NDmkEgkQY3gzJ/N1ixVb+yvYeGqlrbEdIv+6D6XJVkys4gRMZhaRBHQyPz2WliOVsoqWHqFr6sXGYm9rE9Bprop1mgjcZtdJ5ZvbzHssWLO1Nb4c8vEA7/S38yiGlepvEHa8afdYsU72RKnWgyLDUd5v/7K4w4IIiMpH21/ytrFN9nUOKUyGw3QuMiekdRpJ0/wFBuGgGfKLzGUzPtFlixVb0C7SSwuGtrCw8/UfyiYc5qb27xbpqT7yFixLfZAvwwtN8s29CFNlOMm4b1/u/u78w+qxYqtspxnF+H+IzLTMObzQRObli56wCPVVOAwJcA2IsRJPaL3/wBLtP5WLFcv6qjeHwJInNoC8ggEFghuWNLwBOoTLKtwD+0k3AMlt7+qxYqv+RW8O/O5z9zeI1Ltvb7qtqOkkjUXB7ESfVYsS9gjh8RGQgmbyRIBFg4R3P50I6rBLLgGSfv17/krFi1sWiG0zd2ae2nYC427LFixI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4" name="AutoShape 16" descr="data:image/jpeg;base64,/9j/4AAQSkZJRgABAQAAAQABAAD/2wCEAAkGBhQSEBQUExQWFBUVFxcVFxUVFBUXFxgVFBgXFRgUFBgXHCYeGBokGhUXHy8gIycpLCwsFx4xNTAqNSYrLCkBCQoKDgwOGg8PGikcHBwsKSksKSkpLCwpKSkpLCkpKSkpKSksKSwpLCwsKSkpLCwsKSwsKSwpKSkpLCkpLCwsLP/AABEIALcBEwMBIgACEQEDEQH/xAAcAAACAgMBAQAAAAAAAAAAAAADBAIFAAEGBwj/xAA4EAABAwIEBAQFAwMEAwEAAAABAAIRAyEEEjFBBSJRYRNxgZEGMqGx8BRCwQdS0WJygvEjwuEV/8QAGQEAAwEBAQAAAAAAAAAAAAAAAAECAwQF/8QAIhEBAQEAAgICAwEBAQAAAAAAAAERAiEDQRIxEyJRMnEE/9oADAMBAAIRAxEAPwDtG1lMVku1iI1ipjg3jLPFURTUxSQeMFVbD1sUURtJB4hmUg5EFJSFJADDlMPRBSWxSQMQD1vMiikpCkgA5lko/hKXhIPC62AUwKS34SBjm/iD41wuCc1mIq5XuEhjWue7LMZiGiwsdeiqfjj44/T4CniMK5j/ABnhrH/M2Ic5xjryxB0Oui5f464CKmOxNR13Oytbc8rWsa0R0uPquU4FQ8V36Oo8sYXGqGkSBWaMsjpmYSPNreij5Hj1n4N+JqtZrWYnKajgCHtGUEuGbK5uxjcW2sdetyLz3ijW0q9KpTuG02ZA3TkBI9wQPRelMAcARcESPI3H0VQgQxbyI2RbyJgIMW8iJlW8qAFkWZEXKtEIMLKtZVMhahBIEKKJCADdASLVBqmChN1QSZQqhhEJVN8QcSFKmTOyDJ4zHjO66xeXY34veajiJieqxL5E9kaxEa1Y0IgCYaAUwsDVMNQbApBYGqQagNhTC0ApQgNhTCgFIICYUgFAKQQaYCllUQphAZlW8i2FMBAePfHtfw+JPBsHNaRruDP0/lcg5n/mbVZAc14PWRIBmdoXef1eweTE0K8crm+GT3aZj2lcJgafh1y02aTLSdC13ykbHVZZ2cddxJ8GDA3aLEQ65GlhLXR5xuAvS/hav4mDouOuQNPm3lI+i8q45ShzaYJALYADjYgWLZPW2X7XXp39P3ZsBTsBDntt2cTP1T4Xoqu8izIj5FmRaAvkWwxHyLMiAAWLRYmMi1kQCjmLMiZexBDkAI00tVo3TVerAShJckCrqsOtdCe5xTzcDDpKJiqcAwglXQoucuJ/qQ17KRjRei4Nll57/VfEZaRHW3ul6DyYPCxQCxI30YyojB6qKOKTTMQq1J8PUw5IDEIzMQnpnWlECVZWRm1UaBgpAIbaiKHoNsBbAWBym1yQaDVsNUwFIBMIgKYCwBSCA2ApgKIKkCgK74i4CzF4d1J+92no7YheP8d4K9lJ1JwmpTq08umjn5JE7HMDB6+3ueZcD8Z4UeOKkWNnR2iD6EfVRynsOL4u8vxLWgGbx5SC6e0e2msL07+nDh+gaJkh7/SYIHsQvN8Uxz62d2YBovDSZ3iBedDoug4Vxk4MFwaYPzMBBGcnQN0bHUdvJLideogLIXP8N+MKdQXDmnuPr5K9o1w4AtIIO4VknCyFtRLkw04woZlKJWyIQERTQakNWOxYBhCrDMkAqjC5ToRClh32IS9J0OIQBq5gSgV3gsTLjLSFSV8VlJHcJWlT+DEA+a43+o/B/GoHqBPqF11KtLCe6qfiUTQcn6DxrC/DuZgPULS6nC1A1gbItP3WKErfDYxPMxS5bDYtPDG2WE8hauzjEejjFzTscjUMclPKeupp4xFGOXNDHqR4gr/KNdO3HIrceuSHEkZnEUvyjXVNx6LTxy5P/wDQRKXEro/KPk7KnikcV1zOE4gnhjlrOcpyrj9Qs/Uqm/XrX69P5w9XgxCIKyomY5MNxifyg1cNfNlxvF6hqVspEiSdjr+arqsBiRDiei4zjWKiuXA26iQNhJdp6dgi/RqrE5W1HFzQQ2LQD0tcdPyybe+gGmtXdDGODYawueXu/awBuYE9fwKuxDpkb9PT80/lC41xEPoGi7MA4hzXCMzXt+U5TYi5BEiQdbKdPBeG45teuWYfxA0h2VtdgZL2CS2m5pMmCTBgxpO1v8K/EhpvyunKSAdLSYBt038uy4n4d4J4D2VfFLRTOZgDSQTBaLuqE5YcQGi112OMNN7GuaAJ3sCZvcjTREz0K9FFUKL6iouEcSzANJ/bIPbpCt2vC00hm1ZWqj0u+uGpTFYo6o0D1cPJlFpu5YUKOIGVBOIDSkEhrKg75iVlCqCUrjquR3YpaDVWpC5vjtSDb8urzxZb6LmuPNLZJOyXL6TyO4PHxSAPVI/FfES3CkgTbRZh+alPSPVV3GMQP07p2aY80S9E8vfxpxJutqvdTusUaOnWMqwmBiEjKm164qyMmqURlYoAW1OjTgxBWxWKVBRWJaNHD0VtVBWEpaNMCup065lJhymwpaNXeGxkJv8AXqgZURRVKqeSw9W7seo/r1UOqFDNYo/JS10NHHpunjlzeDLnuAaCSei6HD8JAE1HwdYHbqVpxvLl9K47fpcYXiAGHqEmB3MBctWOdwkghzoA0AgjW97Cw0VhxLGSxrGENYPcmSTJmNrLlaTAHlwnPmiTqD0h28EnpFvLs4/UjaTFlUo5S6SQJIkTtAB0t69kYYIXFyBbMTA7Otaf8KGH4ly5agEEAS0Ag/tBI1AII7Rv1ZNZjtCLEwQbSCDOnUyr6JXVsBlkmwnXLEDpe5/NEThWJnK1wOUXg+dpgW8raD1jxCu5jSIJBcGy2ZFyZA6Hz37qdbDl7WuoyCDqRAA085lKzJ0Jf6sKHCJqMq0H+G9tRpe1xdlfTJzEs6OjbQ9tV1beJd1x2Fd4QkuzOI/4j/aD901hsXuSsJ5ZLhXk6f8AUZkrXxkyFWniNkizH82qv8sL5Oh4ZjzJBROIVgN1y7eIZXapurii5uuyXHyehL0sOHcV54JTvE6mZsjzXDV8WWEOHqrbBcazsAJ6p8ee9US+j2G4ibNKrPizHxT1vCrcdjyxzVUfEGKLwCdr+qm8+sTa6LhOOmlASPxViA3DuvtHqUrwKvFKZVH8S8SztA6K+PLo9c4GLEEvWJYO3SlbAWisD7LkZDU3IhclWFFzqaRhhRGINJMNappiNKnCEAjNKmkhkRGhYAtlIJsREOk5P4fAE/NYdB8x9Nv/AKq48LyuQ5t+itOkXGACSdgLqxp8Ai9R19crSJ31cbDQ9U1hqzWy2mLbkRmI0Jvr+dFF1bbLlk6tBgCLAHMek6bjTVdfD/zyf67azx/0zSxzKRy02gRYmx9SfX+dFXVuKF3yuDTJ1N4AnMA2879hGuqHiGEgxfLlJaLky7NlM/6cx20mUpVxQZYPBf8AKZAkScvNboAdd9uUroxqadXGWS0jzOwAdJcZ2vYH9ygG5icmblsHNE8xcYEHYWBd1zCdkvRNSSTJGgaXgkN5byLEdvO5sUyxoMiHCYjrqSSCNATl06DVEBOm0EkAljdWgARM3aYMkW31HaFMMIkROUkCJE2sLCNpHnZGZQA5T0yiSYOsxOpvrBn1R20crDN536Ean72U0xMBw/M8ZiSN83UbgfVbq4gxl0gHS3yub/hMcNbleOkaWNr3VbiK0u6Q4jyDxbXpdc/mrLncFqPzNnoT7OvHvKD40JehXgQdND2/J+i0965L32x0V2MQBiYMoOIHRD8QAK+OgzUxV1Y4LHSCOn2XOvqSp08UWmfQolsolGxeJhzmnrbyKTw2MdTfrZFxgkTuqvxFrNNZY3HeI4dlXcRxM2Qw7dV+Lrq5OzndWuDxhDIB1VdxWyHha0hRx1TMIWk6qp1VesWwFtWbpwyyi6mmGMUnNlcVrIDIsY1GDEWnRU6K3RCLK3TatubBSSk0I/gWQqJEqwa4EKbQRUqFEuMASUxSwhcYCdOWm0gaixcCM0m9thbYwtvH4bz/AONOPHUMPhQwTLSdzcgReBBifVMsY5zYuJALoExMcpAdeYInTvCFhjc9v2ASIgRmMdMu/up1OzTYknKATJlkjMeWCw97AAwHL0OPCcZkbSSfQrcM5zS2Mxde4AgRY2sRvB0CCZeAWkXENBh0EtAvAteZDoPLBgHKo4qmKrS12ZslzW3ubNbJaDcFxzRsO0KVGkDLQC0GIENIa0ZtDEXyA2EAEeaZh4jFEUnTM3IkBkmdJnWzRoDA7qDMJnOepcuIJ5gXAQBvcDWQdQPaLaJqPdzuaGAEw8ZiSZLSDIFm5pjon8M3KIi0AjUztfYmMov/AGpAk+hlFhOUnLpewBPYD1QicxtGdpmxF9spI3nN9COisMQ4AHoQBJJPUDT5bT7qvdUBrct8to0uCLWubffoUA/hGhwaevLcQZaS069w4e5RqlMCQdYsAQREiYG5g+yNhcJy9Zk7A3Pb7f8AakcCSSdxeYm46k//AD6SiwaNw7Dh4d2a42/26731XJY6rd3odANCRtbfVdrwtxa1xtytJ9tumhXnWMec584XL5Z9MvIYrVtfP/K0a1p9Es59kEvusfiyOMqKLxJhCY60rBUuiQIV+VB8WUXFGbJVzQ0KpxMy/F5bHRIYgbrMRXmPRRq4oQtJxOBF8NSdZkhNVflQGutCqKjWEKBinQUehAKWrN5pV+1AysWFqxGh2zIWs4BS/j2Cx7DErlvFmaeUwGjIkBU0RH4mLKfiQgqELTq0rKVwo5Q3ujAm2oQmsFXn0SNcuJsFcYbC5WRu7vAm3zXkq/H4pzvf0fHjozahmItYzGYAmYkzbrOulrpfwwDmcIYLtbzZnAgunQxa+ba2iKaHMDAE3Lc+9my3Xf8ANFNzXhwAAktI7FovJFz/AGiT2Pn3yY3GY/lBaYYJMmQOjQcpmJAvb5QSbpWllc5vIbuY7OTcQNSDdo8MtAHQi0lGqUYGUZnAZIEgAkEu6gOlzrDNlsNFoY1wgglsHmeYFg3VwbZri2G7nciwCYTdmYwEBri4O8NrKbnAB4mSNpEd5tG5LTDakDM54NzeA0uADXOcBGwtvmJ6IeCxQ1sHOsJEN5bnK03HW4uReVcYPCgmNCIBiNRlm0Xk+/qkanIDTbTRzh8ucQb/AFHqNE5WeCC4SC05otZxtF+wkf7gnKuELRGUE3to0jKRedDcd7DyVc5wbUdYZTlvF4cLT1gWPkE8Ihi8Z8nQ7A3GUX7a/eVLDYCR4hNyS4CYykS05o1t9I6JfiOHcSbEtEAdZm5IJ7t9k3w3C/8Ajs4SdRJ/nWfRSa+wFEQHAmO4H5qfy6dzgNlrhOwcDBCSZiGtaLEwNeh08+y1TzVTuBIuABpsq+km8VVLKFZ8atNhodPewXnFTE6z1XYfFfEAyn4YN9x5aX6jQ9iFwDqhcVzc+6z59064AiQlS66m8ZWpbPdZ4jDTai08zol3vEStUKsp4eDBp3QsW8BsDVEqVYbJVbUMjVOQSJ13cgSwYTI3gn2EotVpICNw+l85P9se9/sPqneor6hUVIaFnhixUa1M5Y73Q6pICrDbcwl9lCoJMI+DPNBW+Ita1wA1KpUKGmtIv6VyxSNi3a4h0FWIxDTYnUJKrUIcD9Vthh4Pe06ayFhrMbceaJVbGuxUatOI6Af+zj62IRcQ8FrerhKW6SNOrNllacwUabgJJspUZqSQRA6oI/hsvzGIGs9QO6eZXDnSJJve8ZS0QTaDN9dLaaKspumGyCIFpgSc3bp9RPk3SdImBIIOsEEyIAB6RuNV2ePjnFtx6huniWzeAZsCReIgQ0TpNgPtKi7HAuyjNEnYh0mDBki8AaDbZAe8NBImZ5RF5uC0+QDvbyCVaS1smQ0mNS0CQTFrjY/adrUbxGI5nOa0w3MGDOZtDm5TMyO+/kEINLWi5aLDnMg/vADhcmdJ3duhVKTnCSGxEN0EtFoDtHCdtLdlqs1x0BgNMOtEyOZzjf8AcRfbrCRrDB4u5mw+YWJMWE3naRHXsr7AYsaXvJi9gYiJFrAfVc7hGkkEQIHzRyjlsB0000+q6LCEx80628tNvT1T46VXtN7aoseg09I9z0XPYrAZXhh1Fh3bMx5afVdBhnjaBNzYTO/2UeIAGo3Q2877fZWnXO4zCgPgjlAggiYPNzA/lgsoYdpMhzTtlMgzqbjWdbhWWKqACe3557JPDYcHmFrAj+I6qb0ZltPNlaBG5iLzqVPiXEGUGCLnpvrr9FGnjQ1jiTcTrqexXMcQxpqVM20WE9LWWPPySTpNuKridV9VznOPlrYKqIIV/wCEHR3UcXhRGm655z1Ev9VbmyBKBWw8NlWRpCwPlKlWw3LlnVOcgoo5VqgTCtBRDWOm6XGELb/RPRqNVksVVUYVcPZuEo7CiC4+ycpxFslg7JmkIAHmf4H2KVwtQyeinVrkvE9ISpUOoACe6XqU+qZ8LNHf+UAtIJB2MK4cSw1AvqWgBsE9x2Rcfh2lxf0UsDytqO7R11BHvdLmsS5zToSDpf321S26N7HoVeULaXNQCwGixGBZi4A2eC3/AJWLfTMAtPEgddPvqtU6xDcsSZlvaf8ABRqwgiO57SCTHnLVj7Iw9+m8xM9NEF1EE5SRykWPSbo1CoHkT0HrfT0/hAxLcrvUj+P4JUzrokqLM/y+Z6Cdk5w4ENLcgcLn/pVrnlr8tjsehK6/4M4Syq6KpIvIEwd/SNehWvCW3DUNWuWuiBcNAF4kXB026f5KJQJbFxrGkHm5ZsL8wGvbSV2vxf8ABlIUTVoiHU2yWyTLRflk2dv387rz2nVIbmhon92ul7uJ2+aB1XdmdNVthqALRYwJkebSDJmZtHoUy5mUxMFxN53dJAIE25h7eqqmYzl0IGgNoyti/bQ9wDGyOH84AAsW3sf3XN9pO6ipqzbQA5nOEkEyAIOuUgdBtHRCrVAaglgDNswEzpp5CJKGyg82BDTEEkEkbwM2vtGqHiqDGuDwczxlEuOYdj569BdUpc0aQAtbaI9ZHfW3/S1Vr5Td0ddo1tH5ulKeOcGkRpuZBA1n2Gl1HgVA4nFUm/sDszhse1ulvYIC2wGMdZzTma7r+WVq+rIk6i/rb/KJxynTosaRAiR7OI/gKswVeRr1j7kekpfLLhVDFkm3nI0tBnyn+Eq/FjDsYPmLhAHY7+wTuMpw5sgb/bT7+65v4uxGWuRpkyAeZY4k+8LPy8sF6hfiPEXPJ1EumPT/ALPqo4OCHjcgkfX/AAk3AuYOpbmnWBuT/HsiVn5XNI3F/WAD9Vye2QtJ1jNsqI0ku1kBsnzkeiVpOnLmvnc641tHTRZRrmDAtkA/5Tp7FATrBroIMEX0sf8ACOaegPvqPdK0aEOiZBsOphWDuUCDBA0jWNiN0sBCpTEwOq2aTiRtGpRHGTmjvI09kWq6GOI3It25v8fRVKSurOAEayUliHtLTAhP1WQSSDlcLzEtJAI9wRB3nqg0sC8ioDAdTmAbHYAdf8I0ydLDwBHqtV2HKSdz9BNlKtmkMb824/hbxdUGGiTsLa7e1vuq3sylGkQP7pIIImL3jzsR6KZYC4kjy8/+060lpbHzaxrzG0geX2Q62HhxJm4kNGsm9zoCn8hrXgZaT5MgXJA/2SB76pFgLahMTrI6A2P3VtiGhrG7yRaNs7ZE72A+qRxdEgvcDY289FPG7ClJVKZBI/PNYpV8a0OIyzFrxNrLFXf8X2fpiRoYG297+uv4FOpViDm1MzY2sJvrJCHwytY9QPSRYBCc/lB30IG06wdiIPupxJ7CYg8vWTPmdz9PdMvaHPbI0jQxrpJ/PukhiD/4xIhjYaY/1Ew7umKlcy3vE9iCVFmVN+x621oJzCelwVvCY91ItcyQ75ZB1MwT7haxTgSNb/Q3k+0JZoGUeo99u90bnY13nCPifxGta7lLg5uU6EXaRe426rk/iPhOUlwbFN4mNLm5H18kNtUAsPUObbvvfuPqm8ZxIOwwpnXKLEzcQNNpA0suvh5dnapcpCmzQFvKe5PUnTeSe8JmvTDTYm4adLC7Yb9yqtj3tYIcAdYP7fIC8BEFc3AlxkXPQSSbHSYuj5/rTtXvjRI6kt9iYAjy+qqq3EXeIW0mZf2+I+SCbCwAgQT3SjuIuz5QZ2MC4JJdbeBIug4Bx8UlwhsTub2tPmY9BdP57FS9J4QV/FJeAWmJIJAknUX16yF6D8HBtCm6s7Smct4kCHa+secdlR08Yx2QNbciCDa5cL30sD7qy4u5v6IMBAPiS4jUNDww6a80W3hHy76L5K/4k+IfFY50/v5bWdzlxgyBYEb7jqjcB4iS1gLYcHEGSP3B59DNOL7rmX4N1Wm0kiGBzQ0zIbms02jMC2TGsnyVjgaX6cwSHFpBkEkQXSbnuXLO8u9K11FfijSd+U+ogNJkdiY9tbTSfFVEPrVHSB8rr3ENBZB6SHTN9EB1SZLS6XQSOozO1O1xt13U+MVM7nC0FjGyABlkaR0EH32UeTn8ivLrCFJ3JkBNngdAQYtrpb1kdkpJL3RLsujgbQJkiYtAn2tsX+G0xlJ3g+Rvt3iR18oW+HYF7XFxAPOQYty5YkQLn3jmCy/pFaNYkNBEZXWj+x5BH1Ov+pbw9YtyuHyluZw1MyabjfSYB7Zk1jqWX5S7KeUiTYEFlvI5T6qWEa3wuYn97HWkwMrjE7+2yN60IVKhsc0C+5i4J9RCnScXNBJ1MR6a300KJTaYj91rkR5lwuAQ03E7nzQaOIORxPNGYRcgvIho6f3eyJe8DGjmiQ2dydNhYzPVSGJAZcHUAiw6iR6D8lQfXaANAMoM8xkmxAmw6kaWsChNIDQS0HNy5SC7M4AbbiRP03VAzVbmdSImIAkDXKXCHd8oHsEvUeAQYg3kHUxyyJ1tm9/VBdxB0OJIABcIEAnMBGg6z6JR8uG88xJEyTA0HSCe8eUJ4WabxLLBrcviEhoJtZxi501sZ7IDnBjssDWD1nQgdIhLPx/yHs0zf5tJtpIaPcdk5xVoJzt5S8A5hpNgcxmwiBaZUyHCdLGuDyZ6t9CI95+yliGzFx+628yR6apYYY+Kbg5ZOlzI0A63JvHeEcsOe0Robb8p166+xRZ2MM12ctyIc2172J5exifOQlq8GlJuXX8gToB2WeIHMtq0xc6svBII1E9lAXZEGQDHSScxPse14VSZMOQu5jZ0+sX8liK0mBZnW4G9+3511WlWrM0KIbmLflP0MXCUwVRxcNwJF+pKxYp9VHH23TolpvsDppJJRmHeTYfdYsSoo2Iqy0DQzEqRfDRP5utrFKUqeLBptjUEjyzSZUsTJbI8j9Z9ZWLEezbFGWMO4MCdvyFZYKlzOPVpHTqsWIlL0oMPhCa42iHSCZ+nl10R+NDmkEgkQY3gzJ/N1ixVb+yvYeGqlrbEdIv+6D6XJVkys4gRMZhaRBHQyPz2WliOVsoqWHqFr6sXGYm9rE9Bprop1mgjcZtdJ5ZvbzHssWLO1Nb4c8vEA7/S38yiGlepvEHa8afdYsU72RKnWgyLDUd5v/7K4w4IIiMpH21/ytrFN9nUOKUyGw3QuMiekdRpJ0/wFBuGgGfKLzGUzPtFlixVb0C7SSwuGtrCw8/UfyiYc5qb27xbpqT7yFixLfZAvwwtN8s29CFNlOMm4b1/u/u78w+qxYqtspxnF+H+IzLTMObzQRObli56wCPVVOAwJcA2IsRJPaL3/wBLtP5WLFcv6qjeHwJInNoC8ggEFghuWNLwBOoTLKtwD+0k3AMlt7+qxYqv+RW8O/O5z9zeI1Ltvb7qtqOkkjUXB7ESfVYsS9gjh8RGQgmbyRIBFg4R3P50I6rBLLgGSfv17/krFi1sWiG0zd2ae2nYC427LFixI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8"/>
          </a:xfrm>
        </p:spPr>
        <p:txBody>
          <a:bodyPr>
            <a:normAutofit/>
          </a:bodyPr>
          <a:lstStyle/>
          <a:p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Назовите фигуры: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AutoShape 4" descr="data:image/jpeg;base64,/9j/4AAQSkZJRgABAQAAAQABAAD/2wCEAAkGBxQTEhUUExQWFhQWGBobGBgXGBgdHBoaGBgcHhkYHRgcHCgiHRslHBgXITEhJSkrLi4uHB8zODMsNygtLisBCgoKDg0OGhAQGywkHCQsLCwsLywsLCwsLCwsLCwsLCwsLCwsLCwsLCwsLCwsLCwsLCwsLCwsLCwsLCwsLCwsLP/AABEIAMQBAQMBIgACEQEDEQH/xAAbAAACAgMBAAAAAAAAAAAAAAADBAIFAAEGB//EAEUQAAECBAMFBgQEBAMGBwEAAAECEQADITEEEkEFUWFxgRMikaGx8AYywdFCUuHxFGJyghUjkkNTY6Ky0hYzg5PC0+IH/8QAGQEAAwEBAQAAAAAAAAAAAAAAAQIDAAQF/8QAKREAAgICAgEDAwQDAAAAAAAAAAECEQMhEjFBIjJRBBNhcYHR8DNCkf/aAAwDAQACEQMRAD8A5HsYDNlxdGSH5gVhfFgBYpZnpHj2esUqz3m1brGtYscRJBW7dTdjGSsKCDvB9/aGswmlAoffhG8QplFgADpwhoyg7e7fdonOlAipsSLXjWailWrhESdx0h2fh2Z/L3ygK5DaQ1gFQKuamIqRDYkPX35Ri8ObA3g2GhKUhjUUO6CrkJYF/vBTLIiaJNUvRJ5Vg8gVQCZLcECuVn319+Uaw6CxETx8jItKkOygQfUfWJYd6191gvoVdjGHT3Ve90SWnj7IjeG/FyHpBgi3T6xDyX8FNtEKbu63HvSKpDgs3jpHQYuU8UcxBzqHG8dWGWqOXNF3YaWCaw1KVv8ASAy0sIK8CTGjEkqtY2gV+8bQmCJTWJ2VSNlmiSE742lMFSmEsYglD3g6JVCY3QQUqfwhWwgUIrWCJRXxicmJoD1LAAFybJG8mNt6N4tkSm0FVL7oPFvL9oTlz1ziEyQyTdaqZhwGgiyVLCUBIcsbni32hpw4pWJjyKTaQEilo0kQdVoiIjZUG59mNQXoPARkYA4ZPec++sQxaK76awdSMrioY2MFnIJApo/vzhyQi1XoKUf1jUgVc2avjSDy0gXF7DrWvNoJLkDKaEEE6aCvpBMLGSxdn7ze+kTl4QEqcGDTEFgQe6bvQ+6wfD0Jarjr7aMaypxsigPGATcO1eD0/aLPaMkAZnL2YWvrC8pGYabtYNmECkkO3HQ3jSkUo2tIcXKZgNQ3UViEuXUE2tTfGsxVLD742ZZZJpSkPdm2Ys4096wMJdJO6DZgWIIpT3+0ARLrEpqoGmcHAFxDIFj+FTU8QPSCJR3a6NXrEMKo3agT9YIVBKVEmiUknd3VP6RN+4pehPGLSkAkt73axRmfmUSE3s+u+x5eMWuzsCvErzrDIHyjcNP36RdyMEhAqBZ6+FkkP1jqjFQW+zjnOU36ejl5eFnfkTdqg3Gl4yZKmpLGWOhP1p5x2glo5pO+nMCJDZyS1WA/SC5x+DRjP5OOlF9COYgoFYttu4YJS6dCPfCm68V8yUUqIN6eBsfAxGSXaOjHJvTNCsFQIgkQdIiTKm0oiYQI2mLLA7MzkFRYGwFzGjFydIEpKKti+zMCqYoJFtToIFtbAnNlzNKT+Efi4km+tPWOzwODCEqCe6GLqN9LeMcvtTKVvcPQF/v5x0xioK/JyTm8joAFnLZhpGLtEFVEEIo0cs5cmdeOCiiLUjbRMW6xuEKEWO6MjHMZGBRbTpOdNwCRUW4/fxhnCyklBS4pUPu4xVuQxJPgPU6PDTkSyylE/wBrUIcM8UINGll2YWqCLHVvp4QWTPY/MLF6m3LdaNYbKqjE5g1CKE31bd5cY2MCgPQ2qT1DN0jABTsfLCWBrWg03fSkDk4qWApQVput1jcvAoDkJUTuaHZclOUkCrDcLcG5b4Jit2hPSbBwcqgTuIb6QvKBKTR/06cossTlASnL3m1bmWYWqYXwc1gR3bj8VqUpzjBK/OygXNS5hhCe6qtQXFrXfyjJrBRU4IH7adI2nHKzBwAlmtqzZrRjWJZlElrGpJoz3bTWNlASlSFAg0IOj5m9IOcQQoOWYEEVq+tm9iNDEHIlkksCD3b+3hjWV6hlo2ldfCAJA+ZtPSG5k7MTmvxIHkIFgAMxTQ8oILGdmoduKf1iG25P+WoPUqSKagrTSH9nodSOo/5RGttYd5KjuKDYUZYc8aCEj/kQ8vYx6RhRlYDKUtVq3bUX9tCuIkKrc7nrwEWGBUAwNS1aE+PsdYbmyRUX0HX28Xmc2M5hUxWkHlY7LT2YbnYMC0I4qW0SstRrFzQRUOOF7b4FtEBaJc78wKS38rEcrt/bC82YbbosRh1HBgMDlWCDuBC/OjdIbwBe5FRLTBZYhlOAISDRzVucG2bgjMWEbzXlEu3SLNpbY3sPABQMxfypam99aaXjotn4Z1JUdGtYE6XpU+kHGEAKQkHKwHIcW5nrDsiQwSkBgz7qAP4898dkYqKo4ZzcnbEcZ8lQz1Z7jj+nG8cVtKcVTNGFPflHW/EGJASobuvIcI4xdw+p/WJZZaorgjbsYIYcYksUjSqDnE1UEcZ2mjaMUYIUUEaIjGAtGRPLGo1gotp0ogBhev4vVq0jclRYkguD/wAT6QafKURYaM54cvWMw8o5FBq/rwhyIrKPR9708YKVpbc5Yv74wzKkKFN4vWkSTKIzA1Brv568oNmYnlWlxRw/Xo0BwwUp/T6juw6UqzPetGHCNYOQStyB4V3xjCzPke4Lfh00tx8oWUMqluVDvWBPqAItMWCCSyQx/KC7HXyjUuVnukBdKZeP15wbAVaEhQJdYPNfozRBOFAuXBdqr/aLHHYcVYAUr3AC7wqnD0S4pUFkg/fdGsxX4uSHaqhwzsOBOvhAE4YAOUh/6VeDw+rDpcvlvSggsjDMkqoQ9mFN+kGwlbMlpYEJAzfyF3eGMNhmUftw5Q//AAaSk5QHFbD3pCkq4LMCWtSDYofDJZaevlFjOwnaJmyqd5KgH3m3rCEpPfTw+tPrFyCHOhy+bH7RJupopVxEtjkrlBSu7RiP5g4UG3uP2g01ChUsBenn1qYCE9nPWmoRMJWkjSYSSoZWq7ZhrVW6LWXJzhgSSwNb825j3p2S2rRyw1LiyonrLs1oRxUiLybhmLXhXFJbmY5y7OdOGdTfp03PHVycA2FUDZvFi/mM1Occ9/tAGBGrhwOJG6O+2dKSqUUgfMGu4qGJBEXjG0QlKmjh50+p6faLT4bw+crLasC9iQH6/aKDEODUEJJYlraHnHafCuHCUZQXNSSNa35O/jC4YbsfNLVFvLlABy9L9LN5W38I0sZUk+xwg60hyRUg0D0dqdKt0MVm0FuMoI0va3nv+8dBzHK7fn5qakk6+uv6RSTx3pYZ3J8W/eLLaisxen1Z/ZbjCk+W6kcCd+4jlrHFOVys7scajRNVogEqJewGlK8YIatziZTZvpEi5LLGlSoK0aWKwpjXZe3EZG8nDzMZGMdPkYMW6H3WIIQQpNXB0sSW3Q0tGZlMWavSIoksBvBaHs5wGKHdA3e2f3pGpSSQzcg5cwytO7Q35wGWg5w4uRpvDD1jGEJqXOYOCLvof1jFZklioVs9W4VFnaHZuDYqDnUNAxJs4Bp7FoITa5YzJ+UhQqLBxwAiCJTgpNmo9r3EHmJt0oCwFrQUp3GocORGsAopBKQxcAZb6A3fWDyZQDbn9d4bzgyUNShbdT78IHJHeLnRrawb2Ao8VIZZSWO57eUA7OigGDXD03eEP42YO7ahZVDbe0aUnOhTM41AahZ6bwWgjCOHvlJF6QOZhSkter9YOJeYX7wI9vFtJwwSrMak3NDaGimxJSSEMNs9ai7NTeOEXKcHYmvA0vGSlOW86QftQKGLLHEk8kmLYrZqJiSggpNCki6VJ+U/prXfEMBOUQaBMxFJgNsx/EmlUm4tfhDU+ekH5ve8aekUm1Nr5TnlqAUKEEOFcCNQ9eHrRV0Sd9l/iJQUHFxTlwMUW1aPpXd5Rb7K2pKxac0s94fMj8SX/wCpN+8KXtoJZClFBAtrw6wjhsrHJo5zZKTn14ZQbbruekdjsueEqYNQ03VH6GOKxUzscQkEUPyu1Kjf7aOhk4slQp8rE7jZvrru4w0BMnZZyPhtCszaqJINav8Av4wfC7ICTmQSlaaFLcXAKedoc2VOUop5OafWHNppJU6aFmUbuAb+98P10JdlJMWpKyDZr3fUn1il25PIN/mevMUbdaOhxEtQUyyLGobU3rwaOf8AifZcxCe0cKQ7UelVEU634xPI3x0UxxTls5iWHd3jAnvCJoTAJS3W269Y4juGAg0huZhSBmOmkHwkh8p3OfGifMQ0TRuX6e+MKFyoq2iCi5h7FSNaXHhbfAU4ZRI536QBk0By8fIxkWv+HHj4RkCzWhhUxTumjMGGkTM9bEMdLO71rGTBPPzCWDwWs/8AwEDJmfyVG9Qf1jNSFTjQxgwrmnq44ekFmKqHNdHPhCKJUwl+75+Rg6O01Wkk/wArt1zQditIZVmJc1CvYPOApkkFstWvZ+H6QOZh1lTkpNL5f/1eDYaTdlAl9Utp/VB2CkRmTAQSQyrNW3DhBEUajgjw69IBMwQNcygTuy08ucElLAITUk6uBpeiQIysDSDzZu4C3ukBzd56ZjcOPTfE5iEt3sxLlq+XdaFpeRCnSgdVLO/RSq3hgUD2hhVFLjTWlQSeusJJSQ4cFxo9SHo0NYvahH4Jf/tIPqkwujGqVTKgCp7qEoI4ukDwJh4q2BtpBMClQDVG8MfWsOKAFhzIr9G8oWlrAsSVHi/hWkDVMUXAZ/zEuT0AaOlKkc72xjtg9fCr+ZitxuJINaDRmp0aGAkkBwANOPQQtjJBJA7p4Ubka0g2CigxW0lJ7tGNg2X7CKTEYiYpwQ3Q14tHW4jZbpagBsAac3H3inxmzVpScwIy2N/UOOddYZAZzeC2guTOQUHKQfJ6jlwju5e2kmYTvAYitXqGehP2jz/EYdSipQSWTrXpWNYXEHMy3ag/eKONk7PQttETezcEEEFCgCWJFX0brSOq2NgM2XMAUt3k5QHOnhXm8cLs1YDKUrMlAcBgfEb7R6DIxAk4VKrHK5beqtt9RC9B7Oilz0oZADgaBt7dBr1hlKSofNUHQUrd44rZ20nOYKzHe9S41Ad/bPWOgwe10qSagHSoreh48ePgUgMsJuGIVVIUBVx105CNYPDpMopIzJPdKSAVADRSdbv1pE8DjTMluLjdSxIPgXjMfgaomJosEEkasmzcX841As4rb/wvkAXhzmlnR36g68rxyCZZE0aFifCPacOlJTkIFTm/uLP9T4x5/wDHGz+ymIUAwU70DPQ+LE+Ec+XEltHViyt+llZh8QEpY6tzYZ/+4ROfMAoFPx0J9+kJFdgbfeJaiOM66GFTCVU+UXNfYrDcuRUHj9LuOcCl5UsxdwTQbh+kbk4hRDBuEBmHXX+YeMZCTrjIUJ0a0vV9CYTnqa273peCy5wJUH0hSap68YYVIaJBHECBTFgEEXgZIANIgiY4gBoOJlXvSDSTc6mmv0hZb1O7jGlTk2c8oKA0RzZiQCHGj1D6eETLFql4rxMALgM7vElziUjgeUEFDs0kUFfd4rsZOD1f9o2rFKB6cN3OK3auIJ3PwvXpugpWzdAVzs6ykPSt9OMN7LDqJc5R79mF8JLK0gITVRqTw30974t8Hs0JYEA6tx3t7tHTFUc8pWF7WWruhJbU1A8HA8Y0qQgB0mg0sPKGZWEA+VgORL+D+UFwUs1BUCd/ykdIcQjKlJIoX4Cvn9oKnA17yQNz19R6GD4eQqteXTe/sQcSFgu46Ufx9a8oKAJ/wZGqOIoObl4qNvYOhy5gkmrEEcN2rR1KJhChQHgFMH6VvC+Kw+dRDD+Y1bp+vhDxEZyOC2CEyCsgNWiUO5F3uDzFIpdnfDxnLDpZCqlQDcmLdKR6XtqV2WFUhKu9lGlhuYavz1Jir2Vk/h5akAhZHzMUhugCT5w7bFEsB8LIkrDFa0D8KgG5uzkatD23M6gQlglLEJJBNLN+WG5Se93g53P4NaJ44pykEPTeacHMAx5Ur4hmSipPZJLataovW9t0N4L4qUrLMCFBAITMUxKQTY5uVWoWBZ2gXxVstSVFUsZgbtu10B61iiwRKMqSFBC1Vr3flIqxYmusPqha2e3bE2l3kBOrk7ld4FQprVVtWjrTiWoQTQkFrC9eVfZjzH4SWcsouMqUhxqVUpXg7849Iw682Ukn5TzFAfLKqnHhAMxmXLADCqiCbV3gebRy/wAabPK5CjcpAWOiUuP9IPjHUplGindgSG17wbyfyhHFSjMQoG+grY0HiWHJ4Elao0XTs8l7AkA08RB0SKOQT4U8INjJPZzFIILpLfUeTRErG7xjy5Jp0eqnaBy5Rerw1kCbboF2tWoD71iQUwrfc8KYm59gRkQ7v5fMfaMjbNotZVjuLRIkfUeEVaZyi5cDrSJTFPy62/eG4ijs7EAgOKksOlvWAdozWB574BkIu5HTi+9rEQPKRma3PdxHQdYPENjZnuC9gH96xHtgASAG0GvusAlkbqk2rbqd0bUahjbkPSBRga8TVt/X6aQM46vBjbT3WNzJgBJp1r6whNW5enhaHUUCwhmVBq2u+Fs5KjalrtwvQtBpqhl0px1aJbASCoqVUWDeVGh4onN6LXZUnKHq5FSAfB/sYt0OQ+UAau3mzwvJQwGVgWpcgdWYdYaCTdZGXezlmq1SdP0uRZIiwsuU7MQ7OWA18X8oihFa9HcluZ63jWGKWD6/hJqH3ge7w/KS3zlxuLfWAYEABQUALMNW5N78x4mdlIZNOLP6FvCDz5NUgBwSeHhTe/nCk0HONEiyW8/CMYsZU92AFDqSfAfcDfDsnDZUkgPZyo08APPhFZIURV6A2JAcnRz7tFhOX3C+UA6B1abtTDxYkkHSygTlBe7WtQO9AA5jnJCsrhKT8x/EdTp47ovMEqYEEAADiLcGe9r7ooZ5V2yxQpIcnK7qG9W/g0WZJFjKwwLl2IFypwP7S43aPFZLGdak51qysc3d1dmASxFNADDmADguQSaVHofqIew2ETmKqOqib0SBUBtBTxgIJRTNg56LzOeRf+2kc7tT4JWlToZr5aeg6Xj0RIGahchizfKNPZvWJ4hKiKF9CB6OTXpBAcb8M7NWhLqoXLi/dLDmDR+XGO7w05gHuaE6VLa+sIIw5GXh+EaE2477QKbiQMoBAYlxrUF3H/M/DmwMXpopGQsX/wBXAjoT+8C7TLMSw7pdJ3O1+V4rsPiGKmLqckObCydHsxg+KxYIL37rcK1LDn1aCmA5f40w2TEAg1mJFdxBY9GA8Y5udKUSwq19/rF78bTiVSdGSai5NH9LxRCcWF7X39I4cqqR34n6UQUCA5cNzjc/HBIzLagJFeFuZiU7EBi/yivl9tIyaQotlBDB6RL9Sot/iad6PFX3jIN2cv8A3KPA/eNw3oF9RaJu1BzFfNojUtU00a0SmIJD0tfd7+sQUG+rDhWsAJNABygnrRx4c4jiFM7O/AE616F4At0kEWO/3SIzZhqdfpGCZ25dmI3udIFNqXce/SBTFkvdz70gExTCpfhXluhgUMy5gGrvCil3IGU+vGIZ2INeQhWdMNb+XhSGSAQxWLLe7Rb/AA2Hk5lOXNtTuDCkczjAogkVi6+BpjpIXvsfS4+sVr02Rb3R3Ehz3QACd4H1NrXcWeNKwiq9pkyksKjMo7kv0rEFuioYv+J6Ded/swxgSkkEd5Q1tewF2s5HjBixJImdnFGRlhJo6QU68+DVb6w5/FMxaiiwrU8v0/ZCfJUKuHJIo71+Zn5XN6QDFYhgACzEO92a33jSZolwlQKqrygdH4A8tBGhLSFXDtWj8QHrC2AAPEXNq8/frDxVVklzvLkB92/9ucZAZXzFJUQSqxe4Fy34mIN605w9KyBYOem86ciLtzipmKt+LMb1s7vXVwNKQfDT0rmskEpAS5JNSdN2VrB/Cpg2rBWi0lYg5CG/pDMw0pppxih2nhilQLj8xDMANx6PStNzxcz5aQpQzMFEFR1yj8I52G7hFftGiAWcqUCw3PQl60GlyT0i66IvsFJxdMwPAXbnTpF1h8YFAEHTK9D+zcNRHKy+6VPRGm5L/cv7NXykd3kG5GtByBLwnQTo5E8sSaJJLN4RmHQSQacGcdHFz7Jijk7RAISaa1/S2jcouJeLKZKlpSFMCBVn3+3jWaiu+KtpoR/lTJExYUGzocsT/TVteUc3jcew76pilSiFByskpD/iq5pbMOL2ieIn4iblWgZSaqQFAluBIASTFRjpPaAkOE1H4T2WpfLQh61/Z0Blnh9tlAAdJrRQLuW+UgE2op7GsLbT+LCjMlJclzyBqxPpW0Uu0cI6ZmVVCLB6kJPeGljzrwaOLxONUrKX6vcCg8hrDJWK3R3OG+Iv4lRllqOpJJ11HUZvYh1Ewbo4n4dUTOG6jt5vHUSgpLqDDeGeg5cOMcf1MVZ2fTNtDMxXsBxrFVIxc/tFgoLZu6yQBle4UWBNvOLKYofiodKfffGDSnWn6GIKVeDocbAtifaUf/ZGRYMePl941G5/g3H8lg6vv7eF5yr94df0gE3l/qV9IwnflA5PGUQmKxDWLnlAzPJ3+ESmLd63g8iXlsSS2gA9+EF0gqxZGVi+fgwH1MRRIJZ/fQXhxEvX3ycxPId3i8LyMkbwiJaQULAIVqGCgd415gwvi8Ep6hJSr5VJqCBq3hyrE1OBo5an7RuQZwCgZalS9QQQOYVorjE232GjlNsSikKLgA8P1gnwfimzJtvLfaoEWO0dkqWlSkKC0gUAGZbnRQSCOrxz2ylrRNykNoQaNxrrHZjkpQZzTVSR6IZqWHe0rmUwGpJYndakOYFZUQU1SKBqAkuczM9GPrRo5fDqDFqkH374mL3ZeMKyJdGFwwbi5fybqLFUwNFvIqVKNSBcWA/qchusVeKSSS4o9G0dgOfymm8mL8Sk95uFfru3+TXiu2sGS2hNt7Jb7nr0ingRPYDCTRQEkuWbf4damLNWJABDEulqavcvx9gWjncGrNZTPZhZ9a8vXjFlMnqyqYVAYa39jz3wqYWhmbMypSb8PK3Vt0CkTHO7MB0Gv18BGLDJZRvXo7sOH2EAwqgUAMXar9KeX0jNmos57ElTjc3ACw4fSMlEOFKcgCgL1UxrfcSeEKTJ4BoACQzs5O4NrqW1LcYLhUqJvRLMbnnuer+t6Xg9EZdi+NwWZ0mtTQ6kMBQaCv6UhfA4pSVKSQVBJbNvJAqN4FB0PW4SlDpAqVg76DR/trWBowbpqHyg036M245qD+WHoQpJ+JCxqH+YilKa9GgSdomagyitSMhcVYEaA/t5EE2SJYmMALKoGqwDgnqD4xT4jZi85/lJFNwsee+FaoNiWMxwlqKlS8qqFwS5OgswHB+kIY/aViopLM+j3ABDMw660i7xEmaUKQtIKnoTqBccwK9IXlfCSZjdo6dfKtfGApoLiUeG2iledEzMCQwUAzNpQWO4fStdN+GkqUTJUchoVEFn3gX/AHi9m4SRLmZUAkJdLrrUC3gG8IZkzwpTGnDToRT94Sefj7SsMHLbEcBs9MugFdTqeZ8+sWJCQhQJI6fXrGl4MlQIJDsQbg73HICDzJOZJIOtU7mo+8WjilK3Z2xioqkVJxacwALg2IAYNybyixlrFAtmYsefHn6wkuUCXeviDR4JKlMpn5gsCN1N3I6xnTDsf7MflHlGRtlbv+YfeMhDCMpIAgssAm3Gv3i1RgQWDeIA+hfxhyRs1BStTMlAGhFVEBIBJIJqT04xfmI1RSZA1PP7m8My0G6rEagjzaL2RLSksAauAGsTyeC/w4zJYVNAaJf0B6OYm5qglHKlku338xBkYUm79K+dGi6GzuzWpcwp4ZlJSAC2pueHsN4RKVDupSoM4IYgjQ5lEgiJuaNyOVxGHVTsw5/lDkHhR4Vxfw9OWHmOKO8xbV4gk+lI9Dl4VSh3lolD8rv5J+8JydnoBzgKmlQPzqSkMaMGBJBGhLQU33QjyfB5dL2ZMlTEqkzk57AIq5/tTWorubrFnipHbDPipC5ak2nBCkV6Blj+3qY7ybs6ccww0tEtgylyxLzuwds2YkVZ9bvpHO7R2biEIIVLmrml801ZJI5PUU4MNLRR29vX5EUl0c0oBHdzbmIao4NryiScQEWLEHhXi3UQFezDLYITMKi5UiYGSwIAUlZYg1/CBXfrkzZShKMxShLBVlRKWO+opPeAa6RvAL1pvsq6sVs6mRjCpHzdE6l/P30PMmAhLd67m9XY86vHIYKZPlIKly1pCiAkrSpIL/lSsBS9aszxf9lOCcye+lqJB04Ab/veKRgyUpor9oK7JeZAoz+Psw/gNpAh3uATwrUeByxX7Vwy5iQZSn3jczasLcNeMc1Lxk2UrvBkhQzNVgSP39lneJ9oCyLyd/2hypbVq61YW5PFUjaPZkhRoolt44nhC8z4lw5yATAO8bPoSaf3Hyh3GYSXNAUkjvHul/wi59B1hOPyPyLCWsLAy6a62918N8Hwy1fLXda+87rRDZUgJYcS3QivK0WMpQQSVB9E+beQPsxVEWESoEskBNQCSbBN/LzrpBT/AOYov83dG4MXLjkQOhFITRMdWVnLh9w72vV4sJdbWfxcBXgyRDIDCSpCO0SQ1QXO8qrToIjOw7JoBoetX/6vWNIAQwP4ak8CSfr4EQSXiwAyruW8z94zZkSmYVEyUCwzJUR0uPRRjmviLagR/lpSvvBitKSpmu4APCvO0OfEG0yhOWWVOshsgJVUUYCp0tvinw+DCkKeepWIlZO7Ky53Fkn5kgkpUGALE1FBHNOVaKwiuyoTg1qPzAg1cJkjzMtQNBv8ILMwBSqrFK7KEsJUlWmbKMqga1foKQ/isQAB2ZIUtyvItC8qh80tDs4D3aoarO60jaCrdqgKagmJKS+4sDx1jncZVZ0KaIYHCLVMQlTpBUEqUCk5XpmZ7O3t32cQGOdLKGrA7nh/CzQtLzRJWZZAdCg4UFA3ukvlLU4xZTMNLWSqYGcaUy3NSnvPfcB5xNv5RRTONm7XloUlNMoJKhWmj2uKeEKztpJWSyaAlnVUB6sDYNppFvtP4NlrBVJPfNAFKGVzo7ZgXoCHrpFVtP4VnYZCc6glSnIUO9LIf5e1CRkV/KqmriOiEcclp7JyytMB/Hn8yvEfeMir/wALm/8AD/1S/vGop9qPyb7x7JN2Xh10kTUsHKgrMCH4vlfoIEWR/lplz11d0oBQd6s+YAp4uI1tKeJbJTKWgWdEvM++ilAud5d+MMSMezK7RaA/eRMkEA73CWY8X8Y4LsbaJ4PDqUm6kj8srL5qCW8CqF8fP7MJSidKkEnvEkLmHgxckk6toQ0MTFJnuMvapOjEpH/p5gPGITcEVSwhU9cpIpllplS9bJCV5hRtXpASXkDbK2ZjpaE5jMmTV6qZKHOtAQX5gs0W+FxYmpHZLYqSClVCeoO+3OK1Hwvh11ExRXQ99Ks9Ne8p+toa2bgRJBdc1Q/Mf4cClrLvxI52ECSXhjXYtOOKSUq7SatIUMyChCUsKkFgKUam+D7RloCkTBMeXMAKSqYXeudLJPzCxYUiznCVMKlpXLScqcysoWt2AYFKwxpxesVypKwk5Zq53edmUlgmrHIoqr/TFF1Wid7EV/D0lu0TiZ8k0LoKh5zGfziww21yhxLVi52hCyhQbjmSUNTRUMFM5QQEILUOdKl0GruoKU24gPAsZh0oD4nElIa6lBDcsynfxhoyktMDSYvjpkxaQDIAUBmIShTKYJBQSE5ASVGgclniOGxEzswuYJsoFnEuWklNd0xIUwravAu8KyZGHcTZS1TM5UhSgxTlym6qHSlDUjnG9mpUJ3ZiR2UshOR1KXUVWCVXrTjTfAkv9hl1RzW28NKRiFMpalJYKWpIDKYFnFzW+js5rGsPtRckgqIINq0LXSW1L67zxjs8Lh0pVMVMRh5mZeYFaQJidfmoMoAQz6h31iGK2Tg5zqm99ThjJmoZBqAHd1Gu5n0i+P6hKktkZwfZw8jbqZ+IWQqXILsZc1Rl9olQ0WRlCgoWURRq0g+O+FcUoomNJaYisvtUBTGzF8igGFQo3N6NeYr/APnkmetRT2lLMUqU4/qSga2B1vAP/BE7Dg9nOUiWq8qZKX2Zp+JA7WW+8ltY6Pvp9Ov1I8DjsR8IrlSUp/hpqFl88wjMxBpVLjI3ERX4zZ83DzO6uoIykPlW4dmcv60ranZ4HZUyWVFMoIKa5sJPYHcsSe8KnQJRah1jsVYMzwy5YUSB86C9qjOKg2q54PWJvO4v5/v7j8VW9HI7J2ojtCklmlhaXFwyVKN694Kf+lovVTmuoFRtyB3cz5QLEfB0lUsZwrD9kSZbr7VtSMuXOBq1dbQltEoRlQZc6asnIJoQ0vQ5u6TQ0FQG1apimPJFiyQbABZJyEM4Kn3AMeTljWt+EGTtVUtJK0FQFXS5AdQBO/QxQJVjEv2ctPeVlV3ghQLAfLMIKtbZrCNETgk/xCVJd2JBTlVV371PmJdiCDrVrco/IlM6EbflLok5iwJszVNS9A2vCBTMUVJT2iuzTmS2VnVVwwIs1zTgKNFCtCCqWgkuo5FLSnMSAoglknNQuFVLEax0UqRJCXQJs2YCyVLSrLZsyQVFIYMQS++IZJSQ8Uja8BLWnspdFkBsx7yykMHNK0Doo7WLtCeBMnDlcoKUZhDLXxq4cgtWh6iCoE0qUrvGcoBCFlu6pnURnIBKQAzABxZxU+0NgJUUYlQT/EorNI7ubK4zKZJckUJsaRzttrssqTKjE7QTmVLUnIkk5ilbH+p3rpQdRaF8TsuZLZaClaCKK7qVBi6S2YEn+YZq6Rd7KwqsyipAUUurMoZmCBYCte9QsxHSMnfOQpExZfN3jLJSTuBUFBxplblQwEqM5KytwMoHMJshKu2KE/KxPfDFSrMA6mbQxZLxAmoZcvKAcyQQMyWoAlLWam5t9oyWgygtS3CQ5CXLmzliO6WNnrVt8EwmEmKVnClChICkKTcBhUsocUmFkh1MEg9gp1KClfgcqIClh3Uo2pYHUvaG1bYIQ0xCiD8yR32H8wToeQieCQUy5uZKpuYpzJyrUWZT5GBr8p5vUOAF5mCUhSe4pYZ0L7NTgH8KgzhrV/aEmrKR62K/4lgv90n/AETP+yMg38DN/Mr/AEH7xkbQfSWWOxkxCZYlqKApLkBiL7lAgQxs7a0yYrIpqagqSaf0kDo0ZGQQJJoLtbZtX7WcSQbzCoD+xTp11EVE8qSyMxIzKchkEsW/2YSPKMjI0jRKxU3JMGRKEqABzhPfqK94xY7Pm/xIWmalKsqHdqlt/wBwx4xkZDILLL4f2FKSklAKM4JOVnqBTOoFbAsWzXHOLTEPJmBAJUlge+xuWsGGm6NRkJP5EXdHObW+LJoJBQhQSSBWaHbeEzAD4RU4PawUsthsMglOYqTKdTn+ZRMajI7JaSFilYthdtzVYmVLOXIolwEgfgKtOKRF3s+eoz5znN2TFL71O78mjIyObMlf7fyVj0F2nOMhM2ZLotSlEkgGyWGlgAGBi37QlEsqY5peYuEsTlfdZ90ZGRTGtEZtim2dpzZEt5ai+VwTVqgNy4RdnEKyK7yi6UXUos7EsHbXdGRkOI0c3itrLzmWyWBZ271FpHzAvrCWG2svvKp8gUxzEF0IJTUvl7516xkZCxXZmujq5uGHZBYJBYMLgOHLZnOjXjmsTMICKv2hmZqBjlFAwApV4yMgx6Fl7hDZWKUZy5DnJmIa+iNC4/EdIu8Fi+yWEJShruzHvAFu4QGqdPGNxkOEuEEZMxSk30bdqGOg10hjCYZCgDlCXB+XgCYyMhGatFbjZKDIVMyJcAkBqApsd+puYqdkz8y1oCUoCUoIKcxLsl/mJvnUCzRkZGMdFsCcpp1fkDgadQKeHV4T2pMYgly6VGqlhilD/hUHB1BeMjIPwCPkoPjj4rn4VOWVkHelgHKXGZKnYgjd5mIbA2xOmL76nch6CrjU3MZGRsvs/wClklZcY7ETAArtJneKgRmIF9GYi8DwmzxOUCuZOcDSauordyXjIyOS9ocNl4nxP3jIyMhz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4" name="AutoShape 6" descr="data:image/jpeg;base64,/9j/4AAQSkZJRgABAQAAAQABAAD/2wCEAAkGBxQTEhUUExQWFhQWGBobGBgXGBgdHBoaGBgcHhkYHRgcHCgiHRslHBgXITEhJSkrLi4uHB8zODMsNygtLisBCgoKDg0OGhAQGywkHCQsLCwsLywsLCwsLCwsLCwsLCwsLCwsLCwsLCwsLCwsLCwsLCwsLCwsLCwsLCwsLCwsLP/AABEIAMQBAQMBIgACEQEDEQH/xAAbAAACAgMBAAAAAAAAAAAAAAADBAIFAAEGB//EAEUQAAECBAMFBgQEBAMGBwEAAAECEQADITEEEkEFUWFxgRMikaGx8AYywdFCUuHxFGJyghUjkkNTY6Ky0hYzg5PC0+IH/8QAGQEAAwEBAQAAAAAAAAAAAAAAAQIDAAQF/8QAKREAAgICAgEDAwQDAAAAAAAAAAECEQMhEjFBIjJRBBNhcYHR8DNCkf/aAAwDAQACEQMRAD8A5HsYDNlxdGSH5gVhfFgBYpZnpHj2esUqz3m1brGtYscRJBW7dTdjGSsKCDvB9/aGswmlAoffhG8QplFgADpwhoyg7e7fdonOlAipsSLXjWailWrhESdx0h2fh2Z/L3ygK5DaQ1gFQKuamIqRDYkPX35Ri8ObA3g2GhKUhjUUO6CrkJYF/vBTLIiaJNUvRJ5Vg8gVQCZLcECuVn319+Uaw6CxETx8jItKkOygQfUfWJYd6191gvoVdjGHT3Ve90SWnj7IjeG/FyHpBgi3T6xDyX8FNtEKbu63HvSKpDgs3jpHQYuU8UcxBzqHG8dWGWqOXNF3YaWCaw1KVv8ASAy0sIK8CTGjEkqtY2gV+8bQmCJTWJ2VSNlmiSE742lMFSmEsYglD3g6JVCY3QQUqfwhWwgUIrWCJRXxicmJoD1LAAFybJG8mNt6N4tkSm0FVL7oPFvL9oTlz1ziEyQyTdaqZhwGgiyVLCUBIcsbni32hpw4pWJjyKTaQEilo0kQdVoiIjZUG59mNQXoPARkYA4ZPec++sQxaK76awdSMrioY2MFnIJApo/vzhyQi1XoKUf1jUgVc2avjSDy0gXF7DrWvNoJLkDKaEEE6aCvpBMLGSxdn7ze+kTl4QEqcGDTEFgQe6bvQ+6wfD0Jarjr7aMaypxsigPGATcO1eD0/aLPaMkAZnL2YWvrC8pGYabtYNmECkkO3HQ3jSkUo2tIcXKZgNQ3UViEuXUE2tTfGsxVLD742ZZZJpSkPdm2Ys4096wMJdJO6DZgWIIpT3+0ARLrEpqoGmcHAFxDIFj+FTU8QPSCJR3a6NXrEMKo3agT9YIVBKVEmiUknd3VP6RN+4pehPGLSkAkt73axRmfmUSE3s+u+x5eMWuzsCvErzrDIHyjcNP36RdyMEhAqBZ6+FkkP1jqjFQW+zjnOU36ejl5eFnfkTdqg3Gl4yZKmpLGWOhP1p5x2glo5pO+nMCJDZyS1WA/SC5x+DRjP5OOlF9COYgoFYttu4YJS6dCPfCm68V8yUUqIN6eBsfAxGSXaOjHJvTNCsFQIgkQdIiTKm0oiYQI2mLLA7MzkFRYGwFzGjFydIEpKKti+zMCqYoJFtToIFtbAnNlzNKT+Efi4km+tPWOzwODCEqCe6GLqN9LeMcvtTKVvcPQF/v5x0xioK/JyTm8joAFnLZhpGLtEFVEEIo0cs5cmdeOCiiLUjbRMW6xuEKEWO6MjHMZGBRbTpOdNwCRUW4/fxhnCyklBS4pUPu4xVuQxJPgPU6PDTkSyylE/wBrUIcM8UINGll2YWqCLHVvp4QWTPY/MLF6m3LdaNYbKqjE5g1CKE31bd5cY2MCgPQ2qT1DN0jABTsfLCWBrWg03fSkDk4qWApQVput1jcvAoDkJUTuaHZclOUkCrDcLcG5b4Jit2hPSbBwcqgTuIb6QvKBKTR/06cossTlASnL3m1bmWYWqYXwc1gR3bj8VqUpzjBK/OygXNS5hhCe6qtQXFrXfyjJrBRU4IH7adI2nHKzBwAlmtqzZrRjWJZlElrGpJoz3bTWNlASlSFAg0IOj5m9IOcQQoOWYEEVq+tm9iNDEHIlkksCD3b+3hjWV6hlo2ldfCAJA+ZtPSG5k7MTmvxIHkIFgAMxTQ8oILGdmoduKf1iG25P+WoPUqSKagrTSH9nodSOo/5RGttYd5KjuKDYUZYc8aCEj/kQ8vYx6RhRlYDKUtVq3bUX9tCuIkKrc7nrwEWGBUAwNS1aE+PsdYbmyRUX0HX28Xmc2M5hUxWkHlY7LT2YbnYMC0I4qW0SstRrFzQRUOOF7b4FtEBaJc78wKS38rEcrt/bC82YbbosRh1HBgMDlWCDuBC/OjdIbwBe5FRLTBZYhlOAISDRzVucG2bgjMWEbzXlEu3SLNpbY3sPABQMxfypam99aaXjotn4Z1JUdGtYE6XpU+kHGEAKQkHKwHIcW5nrDsiQwSkBgz7qAP4898dkYqKo4ZzcnbEcZ8lQz1Z7jj+nG8cVtKcVTNGFPflHW/EGJASobuvIcI4xdw+p/WJZZaorgjbsYIYcYksUjSqDnE1UEcZ2mjaMUYIUUEaIjGAtGRPLGo1gotp0ogBhev4vVq0jclRYkguD/wAT6QafKURYaM54cvWMw8o5FBq/rwhyIrKPR9708YKVpbc5Yv74wzKkKFN4vWkSTKIzA1Brv568oNmYnlWlxRw/Xo0BwwUp/T6juw6UqzPetGHCNYOQStyB4V3xjCzPke4Lfh00tx8oWUMqluVDvWBPqAItMWCCSyQx/KC7HXyjUuVnukBdKZeP15wbAVaEhQJdYPNfozRBOFAuXBdqr/aLHHYcVYAUr3AC7wqnD0S4pUFkg/fdGsxX4uSHaqhwzsOBOvhAE4YAOUh/6VeDw+rDpcvlvSggsjDMkqoQ9mFN+kGwlbMlpYEJAzfyF3eGMNhmUftw5Q//AAaSk5QHFbD3pCkq4LMCWtSDYofDJZaevlFjOwnaJmyqd5KgH3m3rCEpPfTw+tPrFyCHOhy+bH7RJupopVxEtjkrlBSu7RiP5g4UG3uP2g01ChUsBenn1qYCE9nPWmoRMJWkjSYSSoZWq7ZhrVW6LWXJzhgSSwNb825j3p2S2rRyw1LiyonrLs1oRxUiLybhmLXhXFJbmY5y7OdOGdTfp03PHVycA2FUDZvFi/mM1Occ9/tAGBGrhwOJG6O+2dKSqUUgfMGu4qGJBEXjG0QlKmjh50+p6faLT4bw+crLasC9iQH6/aKDEODUEJJYlraHnHafCuHCUZQXNSSNa35O/jC4YbsfNLVFvLlABy9L9LN5W38I0sZUk+xwg60hyRUg0D0dqdKt0MVm0FuMoI0va3nv+8dBzHK7fn5qakk6+uv6RSTx3pYZ3J8W/eLLaisxen1Z/ZbjCk+W6kcCd+4jlrHFOVys7scajRNVogEqJewGlK8YIatziZTZvpEi5LLGlSoK0aWKwpjXZe3EZG8nDzMZGMdPkYMW6H3WIIQQpNXB0sSW3Q0tGZlMWavSIoksBvBaHs5wGKHdA3e2f3pGpSSQzcg5cwytO7Q35wGWg5w4uRpvDD1jGEJqXOYOCLvof1jFZklioVs9W4VFnaHZuDYqDnUNAxJs4Bp7FoITa5YzJ+UhQqLBxwAiCJTgpNmo9r3EHmJt0oCwFrQUp3GocORGsAopBKQxcAZb6A3fWDyZQDbn9d4bzgyUNShbdT78IHJHeLnRrawb2Ao8VIZZSWO57eUA7OigGDXD03eEP42YO7ahZVDbe0aUnOhTM41AahZ6bwWgjCOHvlJF6QOZhSkter9YOJeYX7wI9vFtJwwSrMak3NDaGimxJSSEMNs9ai7NTeOEXKcHYmvA0vGSlOW86QftQKGLLHEk8kmLYrZqJiSggpNCki6VJ+U/prXfEMBOUQaBMxFJgNsx/EmlUm4tfhDU+ekH5ve8aekUm1Nr5TnlqAUKEEOFcCNQ9eHrRV0Sd9l/iJQUHFxTlwMUW1aPpXd5Rb7K2pKxac0s94fMj8SX/wCpN+8KXtoJZClFBAtrw6wjhsrHJo5zZKTn14ZQbbruekdjsueEqYNQ03VH6GOKxUzscQkEUPyu1Kjf7aOhk4slQp8rE7jZvrru4w0BMnZZyPhtCszaqJINav8Av4wfC7ICTmQSlaaFLcXAKedoc2VOUop5OafWHNppJU6aFmUbuAb+98P10JdlJMWpKyDZr3fUn1il25PIN/mevMUbdaOhxEtQUyyLGobU3rwaOf8AifZcxCe0cKQ7UelVEU634xPI3x0UxxTls5iWHd3jAnvCJoTAJS3W269Y4juGAg0huZhSBmOmkHwkh8p3OfGifMQ0TRuX6e+MKFyoq2iCi5h7FSNaXHhbfAU4ZRI536QBk0By8fIxkWv+HHj4RkCzWhhUxTumjMGGkTM9bEMdLO71rGTBPPzCWDwWs/8AwEDJmfyVG9Qf1jNSFTjQxgwrmnq44ekFmKqHNdHPhCKJUwl+75+Rg6O01Wkk/wArt1zQditIZVmJc1CvYPOApkkFstWvZ+H6QOZh1lTkpNL5f/1eDYaTdlAl9Utp/VB2CkRmTAQSQyrNW3DhBEUajgjw69IBMwQNcygTuy08ucElLAITUk6uBpeiQIysDSDzZu4C3ukBzd56ZjcOPTfE5iEt3sxLlq+XdaFpeRCnSgdVLO/RSq3hgUD2hhVFLjTWlQSeusJJSQ4cFxo9SHo0NYvahH4Jf/tIPqkwujGqVTKgCp7qEoI4ukDwJh4q2BtpBMClQDVG8MfWsOKAFhzIr9G8oWlrAsSVHi/hWkDVMUXAZ/zEuT0AaOlKkc72xjtg9fCr+ZitxuJINaDRmp0aGAkkBwANOPQQtjJBJA7p4Ubka0g2CigxW0lJ7tGNg2X7CKTEYiYpwQ3Q14tHW4jZbpagBsAac3H3inxmzVpScwIy2N/UOOddYZAZzeC2guTOQUHKQfJ6jlwju5e2kmYTvAYitXqGehP2jz/EYdSipQSWTrXpWNYXEHMy3ag/eKONk7PQttETezcEEEFCgCWJFX0brSOq2NgM2XMAUt3k5QHOnhXm8cLs1YDKUrMlAcBgfEb7R6DIxAk4VKrHK5beqtt9RC9B7Oilz0oZADgaBt7dBr1hlKSofNUHQUrd44rZ20nOYKzHe9S41Ad/bPWOgwe10qSagHSoreh48ePgUgMsJuGIVVIUBVx105CNYPDpMopIzJPdKSAVADRSdbv1pE8DjTMluLjdSxIPgXjMfgaomJosEEkasmzcX841As4rb/wvkAXhzmlnR36g68rxyCZZE0aFifCPacOlJTkIFTm/uLP9T4x5/wDHGz+ymIUAwU70DPQ+LE+Ec+XEltHViyt+llZh8QEpY6tzYZ/+4ROfMAoFPx0J9+kJFdgbfeJaiOM66GFTCVU+UXNfYrDcuRUHj9LuOcCl5UsxdwTQbh+kbk4hRDBuEBmHXX+YeMZCTrjIUJ0a0vV9CYTnqa273peCy5wJUH0hSap68YYVIaJBHECBTFgEEXgZIANIgiY4gBoOJlXvSDSTc6mmv0hZb1O7jGlTk2c8oKA0RzZiQCHGj1D6eETLFql4rxMALgM7vElziUjgeUEFDs0kUFfd4rsZOD1f9o2rFKB6cN3OK3auIJ3PwvXpugpWzdAVzs6ykPSt9OMN7LDqJc5R79mF8JLK0gITVRqTw30974t8Hs0JYEA6tx3t7tHTFUc8pWF7WWruhJbU1A8HA8Y0qQgB0mg0sPKGZWEA+VgORL+D+UFwUs1BUCd/ykdIcQjKlJIoX4Cvn9oKnA17yQNz19R6GD4eQqteXTe/sQcSFgu46Ufx9a8oKAJ/wZGqOIoObl4qNvYOhy5gkmrEEcN2rR1KJhChQHgFMH6VvC+Kw+dRDD+Y1bp+vhDxEZyOC2CEyCsgNWiUO5F3uDzFIpdnfDxnLDpZCqlQDcmLdKR6XtqV2WFUhKu9lGlhuYavz1Jir2Vk/h5akAhZHzMUhugCT5w7bFEsB8LIkrDFa0D8KgG5uzkatD23M6gQlglLEJJBNLN+WG5Se93g53P4NaJ44pykEPTeacHMAx5Ur4hmSipPZJLataovW9t0N4L4qUrLMCFBAITMUxKQTY5uVWoWBZ2gXxVstSVFUsZgbtu10B61iiwRKMqSFBC1Vr3flIqxYmusPqha2e3bE2l3kBOrk7ld4FQprVVtWjrTiWoQTQkFrC9eVfZjzH4SWcsouMqUhxqVUpXg7849Iw682Ukn5TzFAfLKqnHhAMxmXLADCqiCbV3gebRy/wAabPK5CjcpAWOiUuP9IPjHUplGindgSG17wbyfyhHFSjMQoG+grY0HiWHJ4Elao0XTs8l7AkA08RB0SKOQT4U8INjJPZzFIILpLfUeTRErG7xjy5Jp0eqnaBy5Rerw1kCbboF2tWoD71iQUwrfc8KYm59gRkQ7v5fMfaMjbNotZVjuLRIkfUeEVaZyi5cDrSJTFPy62/eG4ijs7EAgOKksOlvWAdozWB574BkIu5HTi+9rEQPKRma3PdxHQdYPENjZnuC9gH96xHtgASAG0GvusAlkbqk2rbqd0bUahjbkPSBRga8TVt/X6aQM46vBjbT3WNzJgBJp1r6whNW5enhaHUUCwhmVBq2u+Fs5KjalrtwvQtBpqhl0px1aJbASCoqVUWDeVGh4onN6LXZUnKHq5FSAfB/sYt0OQ+UAau3mzwvJQwGVgWpcgdWYdYaCTdZGXezlmq1SdP0uRZIiwsuU7MQ7OWA18X8oihFa9HcluZ63jWGKWD6/hJqH3ge7w/KS3zlxuLfWAYEABQUALMNW5N78x4mdlIZNOLP6FvCDz5NUgBwSeHhTe/nCk0HONEiyW8/CMYsZU92AFDqSfAfcDfDsnDZUkgPZyo08APPhFZIURV6A2JAcnRz7tFhOX3C+UA6B1abtTDxYkkHSygTlBe7WtQO9AA5jnJCsrhKT8x/EdTp47ovMEqYEEAADiLcGe9r7ooZ5V2yxQpIcnK7qG9W/g0WZJFjKwwLl2IFypwP7S43aPFZLGdak51qysc3d1dmASxFNADDmADguQSaVHofqIew2ETmKqOqib0SBUBtBTxgIJRTNg56LzOeRf+2kc7tT4JWlToZr5aeg6Xj0RIGahchizfKNPZvWJ4hKiKF9CB6OTXpBAcb8M7NWhLqoXLi/dLDmDR+XGO7w05gHuaE6VLa+sIIw5GXh+EaE2477QKbiQMoBAYlxrUF3H/M/DmwMXpopGQsX/wBXAjoT+8C7TLMSw7pdJ3O1+V4rsPiGKmLqckObCydHsxg+KxYIL37rcK1LDn1aCmA5f40w2TEAg1mJFdxBY9GA8Y5udKUSwq19/rF78bTiVSdGSai5NH9LxRCcWF7X39I4cqqR34n6UQUCA5cNzjc/HBIzLagJFeFuZiU7EBi/yivl9tIyaQotlBDB6RL9Sot/iad6PFX3jIN2cv8A3KPA/eNw3oF9RaJu1BzFfNojUtU00a0SmIJD0tfd7+sQUG+rDhWsAJNABygnrRx4c4jiFM7O/AE616F4At0kEWO/3SIzZhqdfpGCZ25dmI3udIFNqXce/SBTFkvdz70gExTCpfhXluhgUMy5gGrvCil3IGU+vGIZ2INeQhWdMNb+XhSGSAQxWLLe7Rb/AA2Hk5lOXNtTuDCkczjAogkVi6+BpjpIXvsfS4+sVr02Rb3R3Ehz3QACd4H1NrXcWeNKwiq9pkyksKjMo7kv0rEFuioYv+J6Ded/swxgSkkEd5Q1tewF2s5HjBixJImdnFGRlhJo6QU68+DVb6w5/FMxaiiwrU8v0/ZCfJUKuHJIo71+Zn5XN6QDFYhgACzEO92a33jSZolwlQKqrygdH4A8tBGhLSFXDtWj8QHrC2AAPEXNq8/frDxVVklzvLkB92/9ucZAZXzFJUQSqxe4Fy34mIN605w9KyBYOem86ciLtzipmKt+LMb1s7vXVwNKQfDT0rmskEpAS5JNSdN2VrB/Cpg2rBWi0lYg5CG/pDMw0pppxih2nhilQLj8xDMANx6PStNzxcz5aQpQzMFEFR1yj8I52G7hFftGiAWcqUCw3PQl60GlyT0i66IvsFJxdMwPAXbnTpF1h8YFAEHTK9D+zcNRHKy+6VPRGm5L/cv7NXykd3kG5GtByBLwnQTo5E8sSaJJLN4RmHQSQacGcdHFz7Jijk7RAISaa1/S2jcouJeLKZKlpSFMCBVn3+3jWaiu+KtpoR/lTJExYUGzocsT/TVteUc3jcew76pilSiFByskpD/iq5pbMOL2ieIn4iblWgZSaqQFAluBIASTFRjpPaAkOE1H4T2WpfLQh61/Z0Blnh9tlAAdJrRQLuW+UgE2op7GsLbT+LCjMlJclzyBqxPpW0Uu0cI6ZmVVCLB6kJPeGljzrwaOLxONUrKX6vcCg8hrDJWK3R3OG+Iv4lRllqOpJJ11HUZvYh1Ewbo4n4dUTOG6jt5vHUSgpLqDDeGeg5cOMcf1MVZ2fTNtDMxXsBxrFVIxc/tFgoLZu6yQBle4UWBNvOLKYofiodKfffGDSnWn6GIKVeDocbAtifaUf/ZGRYMePl941G5/g3H8lg6vv7eF5yr94df0gE3l/qV9IwnflA5PGUQmKxDWLnlAzPJ3+ESmLd63g8iXlsSS2gA9+EF0gqxZGVi+fgwH1MRRIJZ/fQXhxEvX3ycxPId3i8LyMkbwiJaQULAIVqGCgd415gwvi8Ep6hJSr5VJqCBq3hyrE1OBo5an7RuQZwCgZalS9QQQOYVorjE232GjlNsSikKLgA8P1gnwfimzJtvLfaoEWO0dkqWlSkKC0gUAGZbnRQSCOrxz2ylrRNykNoQaNxrrHZjkpQZzTVSR6IZqWHe0rmUwGpJYndakOYFZUQU1SKBqAkuczM9GPrRo5fDqDFqkH374mL3ZeMKyJdGFwwbi5fybqLFUwNFvIqVKNSBcWA/qchusVeKSSS4o9G0dgOfymm8mL8Sk95uFfru3+TXiu2sGS2hNt7Jb7nr0ingRPYDCTRQEkuWbf4damLNWJABDEulqavcvx9gWjncGrNZTPZhZ9a8vXjFlMnqyqYVAYa39jz3wqYWhmbMypSb8PK3Vt0CkTHO7MB0Gv18BGLDJZRvXo7sOH2EAwqgUAMXar9KeX0jNmos57ElTjc3ACw4fSMlEOFKcgCgL1UxrfcSeEKTJ4BoACQzs5O4NrqW1LcYLhUqJvRLMbnnuer+t6Xg9EZdi+NwWZ0mtTQ6kMBQaCv6UhfA4pSVKSQVBJbNvJAqN4FB0PW4SlDpAqVg76DR/trWBowbpqHyg036M245qD+WHoQpJ+JCxqH+YilKa9GgSdomagyitSMhcVYEaA/t5EE2SJYmMALKoGqwDgnqD4xT4jZi85/lJFNwsee+FaoNiWMxwlqKlS8qqFwS5OgswHB+kIY/aViopLM+j3ABDMw660i7xEmaUKQtIKnoTqBccwK9IXlfCSZjdo6dfKtfGApoLiUeG2iledEzMCQwUAzNpQWO4fStdN+GkqUTJUchoVEFn3gX/AHi9m4SRLmZUAkJdLrrUC3gG8IZkzwpTGnDToRT94Sefj7SsMHLbEcBs9MugFdTqeZ8+sWJCQhQJI6fXrGl4MlQIJDsQbg73HICDzJOZJIOtU7mo+8WjilK3Z2xioqkVJxacwALg2IAYNybyixlrFAtmYsefHn6wkuUCXeviDR4JKlMpn5gsCN1N3I6xnTDsf7MflHlGRtlbv+YfeMhDCMpIAgssAm3Gv3i1RgQWDeIA+hfxhyRs1BStTMlAGhFVEBIBJIJqT04xfmI1RSZA1PP7m8My0G6rEagjzaL2RLSksAauAGsTyeC/w4zJYVNAaJf0B6OYm5qglHKlku338xBkYUm79K+dGi6GzuzWpcwp4ZlJSAC2pueHsN4RKVDupSoM4IYgjQ5lEgiJuaNyOVxGHVTsw5/lDkHhR4Vxfw9OWHmOKO8xbV4gk+lI9Dl4VSh3lolD8rv5J+8JydnoBzgKmlQPzqSkMaMGBJBGhLQU33QjyfB5dL2ZMlTEqkzk57AIq5/tTWorubrFnipHbDPipC5ak2nBCkV6Blj+3qY7ybs6ccww0tEtgylyxLzuwds2YkVZ9bvpHO7R2biEIIVLmrml801ZJI5PUU4MNLRR29vX5EUl0c0oBHdzbmIao4NryiScQEWLEHhXi3UQFezDLYITMKi5UiYGSwIAUlZYg1/CBXfrkzZShKMxShLBVlRKWO+opPeAa6RvAL1pvsq6sVs6mRjCpHzdE6l/P30PMmAhLd67m9XY86vHIYKZPlIKly1pCiAkrSpIL/lSsBS9aszxf9lOCcye+lqJB04Ab/veKRgyUpor9oK7JeZAoz+Psw/gNpAh3uATwrUeByxX7Vwy5iQZSn3jczasLcNeMc1Lxk2UrvBkhQzNVgSP39lneJ9oCyLyd/2hypbVq61YW5PFUjaPZkhRoolt44nhC8z4lw5yATAO8bPoSaf3Hyh3GYSXNAUkjvHul/wi59B1hOPyPyLCWsLAy6a62918N8Hwy1fLXda+87rRDZUgJYcS3QivK0WMpQQSVB9E+beQPsxVEWESoEskBNQCSbBN/LzrpBT/AOYov83dG4MXLjkQOhFITRMdWVnLh9w72vV4sJdbWfxcBXgyRDIDCSpCO0SQ1QXO8qrToIjOw7JoBoetX/6vWNIAQwP4ak8CSfr4EQSXiwAyruW8z94zZkSmYVEyUCwzJUR0uPRRjmviLagR/lpSvvBitKSpmu4APCvO0OfEG0yhOWWVOshsgJVUUYCp0tvinw+DCkKeepWIlZO7Ky53Fkn5kgkpUGALE1FBHNOVaKwiuyoTg1qPzAg1cJkjzMtQNBv8ILMwBSqrFK7KEsJUlWmbKMqga1foKQ/isQAB2ZIUtyvItC8qh80tDs4D3aoarO60jaCrdqgKagmJKS+4sDx1jncZVZ0KaIYHCLVMQlTpBUEqUCk5XpmZ7O3t32cQGOdLKGrA7nh/CzQtLzRJWZZAdCg4UFA3ukvlLU4xZTMNLWSqYGcaUy3NSnvPfcB5xNv5RRTONm7XloUlNMoJKhWmj2uKeEKztpJWSyaAlnVUB6sDYNppFvtP4NlrBVJPfNAFKGVzo7ZgXoCHrpFVtP4VnYZCc6glSnIUO9LIf5e1CRkV/KqmriOiEcclp7JyytMB/Hn8yvEfeMir/wALm/8AD/1S/vGop9qPyb7x7JN2Xh10kTUsHKgrMCH4vlfoIEWR/lplz11d0oBQd6s+YAp4uI1tKeJbJTKWgWdEvM++ilAud5d+MMSMezK7RaA/eRMkEA73CWY8X8Y4LsbaJ4PDqUm6kj8srL5qCW8CqF8fP7MJSidKkEnvEkLmHgxckk6toQ0MTFJnuMvapOjEpH/p5gPGITcEVSwhU9cpIpllplS9bJCV5hRtXpASXkDbK2ZjpaE5jMmTV6qZKHOtAQX5gs0W+FxYmpHZLYqSClVCeoO+3OK1Hwvh11ExRXQ99Ks9Ne8p+toa2bgRJBdc1Q/Mf4cClrLvxI52ECSXhjXYtOOKSUq7SatIUMyChCUsKkFgKUam+D7RloCkTBMeXMAKSqYXeudLJPzCxYUiznCVMKlpXLScqcysoWt2AYFKwxpxesVypKwk5Zq53edmUlgmrHIoqr/TFF1Wid7EV/D0lu0TiZ8k0LoKh5zGfziww21yhxLVi52hCyhQbjmSUNTRUMFM5QQEILUOdKl0GruoKU24gPAsZh0oD4nElIa6lBDcsynfxhoyktMDSYvjpkxaQDIAUBmIShTKYJBQSE5ASVGgclniOGxEzswuYJsoFnEuWklNd0xIUwravAu8KyZGHcTZS1TM5UhSgxTlym6qHSlDUjnG9mpUJ3ZiR2UshOR1KXUVWCVXrTjTfAkv9hl1RzW28NKRiFMpalJYKWpIDKYFnFzW+js5rGsPtRckgqIINq0LXSW1L67zxjs8Lh0pVMVMRh5mZeYFaQJidfmoMoAQz6h31iGK2Tg5zqm99ThjJmoZBqAHd1Gu5n0i+P6hKktkZwfZw8jbqZ+IWQqXILsZc1Rl9olQ0WRlCgoWURRq0g+O+FcUoomNJaYisvtUBTGzF8igGFQo3N6NeYr/APnkmetRT2lLMUqU4/qSga2B1vAP/BE7Dg9nOUiWq8qZKX2Zp+JA7WW+8ltY6Pvp9Ov1I8DjsR8IrlSUp/hpqFl88wjMxBpVLjI3ERX4zZ83DzO6uoIykPlW4dmcv60ranZ4HZUyWVFMoIKa5sJPYHcsSe8KnQJRah1jsVYMzwy5YUSB86C9qjOKg2q54PWJvO4v5/v7j8VW9HI7J2ojtCklmlhaXFwyVKN694Kf+lovVTmuoFRtyB3cz5QLEfB0lUsZwrD9kSZbr7VtSMuXOBq1dbQltEoRlQZc6asnIJoQ0vQ5u6TQ0FQG1apimPJFiyQbABZJyEM4Kn3AMeTljWt+EGTtVUtJK0FQFXS5AdQBO/QxQJVjEv2ctPeVlV3ghQLAfLMIKtbZrCNETgk/xCVJd2JBTlVV371PmJdiCDrVrco/IlM6EbflLok5iwJszVNS9A2vCBTMUVJT2iuzTmS2VnVVwwIs1zTgKNFCtCCqWgkuo5FLSnMSAoglknNQuFVLEax0UqRJCXQJs2YCyVLSrLZsyQVFIYMQS++IZJSQ8Uja8BLWnspdFkBsx7yykMHNK0Doo7WLtCeBMnDlcoKUZhDLXxq4cgtWh6iCoE0qUrvGcoBCFlu6pnURnIBKQAzABxZxU+0NgJUUYlQT/EorNI7ubK4zKZJckUJsaRzttrssqTKjE7QTmVLUnIkk5ilbH+p3rpQdRaF8TsuZLZaClaCKK7qVBi6S2YEn+YZq6Rd7KwqsyipAUUurMoZmCBYCte9QsxHSMnfOQpExZfN3jLJSTuBUFBxplblQwEqM5KytwMoHMJshKu2KE/KxPfDFSrMA6mbQxZLxAmoZcvKAcyQQMyWoAlLWam5t9oyWgygtS3CQ5CXLmzliO6WNnrVt8EwmEmKVnClChICkKTcBhUsocUmFkh1MEg9gp1KClfgcqIClh3Uo2pYHUvaG1bYIQ0xCiD8yR32H8wToeQieCQUy5uZKpuYpzJyrUWZT5GBr8p5vUOAF5mCUhSe4pYZ0L7NTgH8KgzhrV/aEmrKR62K/4lgv90n/AETP+yMg38DN/Mr/AEH7xkbQfSWWOxkxCZYlqKApLkBiL7lAgQxs7a0yYrIpqagqSaf0kDo0ZGQQJJoLtbZtX7WcSQbzCoD+xTp11EVE8qSyMxIzKchkEsW/2YSPKMjI0jRKxU3JMGRKEqABzhPfqK94xY7Pm/xIWmalKsqHdqlt/wBwx4xkZDILLL4f2FKSklAKM4JOVnqBTOoFbAsWzXHOLTEPJmBAJUlge+xuWsGGm6NRkJP5EXdHObW+LJoJBQhQSSBWaHbeEzAD4RU4PawUsthsMglOYqTKdTn+ZRMajI7JaSFilYthdtzVYmVLOXIolwEgfgKtOKRF3s+eoz5znN2TFL71O78mjIyObMlf7fyVj0F2nOMhM2ZLotSlEkgGyWGlgAGBi37QlEsqY5peYuEsTlfdZ90ZGRTGtEZtim2dpzZEt5ai+VwTVqgNy4RdnEKyK7yi6UXUos7EsHbXdGRkOI0c3itrLzmWyWBZ271FpHzAvrCWG2svvKp8gUxzEF0IJTUvl7516xkZCxXZmujq5uGHZBYJBYMLgOHLZnOjXjmsTMICKv2hmZqBjlFAwApV4yMgx6Fl7hDZWKUZy5DnJmIa+iNC4/EdIu8Fi+yWEJShruzHvAFu4QGqdPGNxkOEuEEZMxSk30bdqGOg10hjCYZCgDlCXB+XgCYyMhGatFbjZKDIVMyJcAkBqApsd+puYqdkz8y1oCUoCUoIKcxLsl/mJvnUCzRkZGMdFsCcpp1fkDgadQKeHV4T2pMYgly6VGqlhilD/hUHB1BeMjIPwCPkoPjj4rn4VOWVkHelgHKXGZKnYgjd5mIbA2xOmL76nch6CrjU3MZGRsvs/wClklZcY7ETAArtJneKgRmIF9GYi8DwmzxOUCuZOcDSauordyXjIyOS9ocNl4nxP3jIyMhz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6" name="AutoShape 8" descr="data:image/jpeg;base64,/9j/4AAQSkZJRgABAQAAAQABAAD/2wCEAAkGBxQTEhUUExQWFhQWGBobGBgXGBgdHBoaGBgcHhkYHRgcHCgiHRslHBgXITEhJSkrLi4uHB8zODMsNygtLisBCgoKDg0OGhAQGywkHCQsLCwsLywsLCwsLCwsLCwsLCwsLCwsLCwsLCwsLCwsLCwsLCwsLCwsLCwsLCwsLCwsLP/AABEIAMQBAQMBIgACEQEDEQH/xAAbAAACAgMBAAAAAAAAAAAAAAADBAIFAAEGB//EAEUQAAECBAMFBgQEBAMGBwEAAAECEQADITEEEkEFUWFxgRMikaGx8AYywdFCUuHxFGJyghUjkkNTY6Ky0hYzg5PC0+IH/8QAGQEAAwEBAQAAAAAAAAAAAAAAAQIDAAQF/8QAKREAAgICAgEDAwQDAAAAAAAAAAECEQMhEjFBIjJRBBNhcYHR8DNCkf/aAAwDAQACEQMRAD8A5HsYDNlxdGSH5gVhfFgBYpZnpHj2esUqz3m1brGtYscRJBW7dTdjGSsKCDvB9/aGswmlAoffhG8QplFgADpwhoyg7e7fdonOlAipsSLXjWailWrhESdx0h2fh2Z/L3ygK5DaQ1gFQKuamIqRDYkPX35Ri8ObA3g2GhKUhjUUO6CrkJYF/vBTLIiaJNUvRJ5Vg8gVQCZLcECuVn319+Uaw6CxETx8jItKkOygQfUfWJYd6191gvoVdjGHT3Ve90SWnj7IjeG/FyHpBgi3T6xDyX8FNtEKbu63HvSKpDgs3jpHQYuU8UcxBzqHG8dWGWqOXNF3YaWCaw1KVv8ASAy0sIK8CTGjEkqtY2gV+8bQmCJTWJ2VSNlmiSE742lMFSmEsYglD3g6JVCY3QQUqfwhWwgUIrWCJRXxicmJoD1LAAFybJG8mNt6N4tkSm0FVL7oPFvL9oTlz1ziEyQyTdaqZhwGgiyVLCUBIcsbni32hpw4pWJjyKTaQEilo0kQdVoiIjZUG59mNQXoPARkYA4ZPec++sQxaK76awdSMrioY2MFnIJApo/vzhyQi1XoKUf1jUgVc2avjSDy0gXF7DrWvNoJLkDKaEEE6aCvpBMLGSxdn7ze+kTl4QEqcGDTEFgQe6bvQ+6wfD0Jarjr7aMaypxsigPGATcO1eD0/aLPaMkAZnL2YWvrC8pGYabtYNmECkkO3HQ3jSkUo2tIcXKZgNQ3UViEuXUE2tTfGsxVLD742ZZZJpSkPdm2Ys4096wMJdJO6DZgWIIpT3+0ARLrEpqoGmcHAFxDIFj+FTU8QPSCJR3a6NXrEMKo3agT9YIVBKVEmiUknd3VP6RN+4pehPGLSkAkt73axRmfmUSE3s+u+x5eMWuzsCvErzrDIHyjcNP36RdyMEhAqBZ6+FkkP1jqjFQW+zjnOU36ejl5eFnfkTdqg3Gl4yZKmpLGWOhP1p5x2glo5pO+nMCJDZyS1WA/SC5x+DRjP5OOlF9COYgoFYttu4YJS6dCPfCm68V8yUUqIN6eBsfAxGSXaOjHJvTNCsFQIgkQdIiTKm0oiYQI2mLLA7MzkFRYGwFzGjFydIEpKKti+zMCqYoJFtToIFtbAnNlzNKT+Efi4km+tPWOzwODCEqCe6GLqN9LeMcvtTKVvcPQF/v5x0xioK/JyTm8joAFnLZhpGLtEFVEEIo0cs5cmdeOCiiLUjbRMW6xuEKEWO6MjHMZGBRbTpOdNwCRUW4/fxhnCyklBS4pUPu4xVuQxJPgPU6PDTkSyylE/wBrUIcM8UINGll2YWqCLHVvp4QWTPY/MLF6m3LdaNYbKqjE5g1CKE31bd5cY2MCgPQ2qT1DN0jABTsfLCWBrWg03fSkDk4qWApQVput1jcvAoDkJUTuaHZclOUkCrDcLcG5b4Jit2hPSbBwcqgTuIb6QvKBKTR/06cossTlASnL3m1bmWYWqYXwc1gR3bj8VqUpzjBK/OygXNS5hhCe6qtQXFrXfyjJrBRU4IH7adI2nHKzBwAlmtqzZrRjWJZlElrGpJoz3bTWNlASlSFAg0IOj5m9IOcQQoOWYEEVq+tm9iNDEHIlkksCD3b+3hjWV6hlo2ldfCAJA+ZtPSG5k7MTmvxIHkIFgAMxTQ8oILGdmoduKf1iG25P+WoPUqSKagrTSH9nodSOo/5RGttYd5KjuKDYUZYc8aCEj/kQ8vYx6RhRlYDKUtVq3bUX9tCuIkKrc7nrwEWGBUAwNS1aE+PsdYbmyRUX0HX28Xmc2M5hUxWkHlY7LT2YbnYMC0I4qW0SstRrFzQRUOOF7b4FtEBaJc78wKS38rEcrt/bC82YbbosRh1HBgMDlWCDuBC/OjdIbwBe5FRLTBZYhlOAISDRzVucG2bgjMWEbzXlEu3SLNpbY3sPABQMxfypam99aaXjotn4Z1JUdGtYE6XpU+kHGEAKQkHKwHIcW5nrDsiQwSkBgz7qAP4898dkYqKo4ZzcnbEcZ8lQz1Z7jj+nG8cVtKcVTNGFPflHW/EGJASobuvIcI4xdw+p/WJZZaorgjbsYIYcYksUjSqDnE1UEcZ2mjaMUYIUUEaIjGAtGRPLGo1gotp0ogBhev4vVq0jclRYkguD/wAT6QafKURYaM54cvWMw8o5FBq/rwhyIrKPR9708YKVpbc5Yv74wzKkKFN4vWkSTKIzA1Brv568oNmYnlWlxRw/Xo0BwwUp/T6juw6UqzPetGHCNYOQStyB4V3xjCzPke4Lfh00tx8oWUMqluVDvWBPqAItMWCCSyQx/KC7HXyjUuVnukBdKZeP15wbAVaEhQJdYPNfozRBOFAuXBdqr/aLHHYcVYAUr3AC7wqnD0S4pUFkg/fdGsxX4uSHaqhwzsOBOvhAE4YAOUh/6VeDw+rDpcvlvSggsjDMkqoQ9mFN+kGwlbMlpYEJAzfyF3eGMNhmUftw5Q//AAaSk5QHFbD3pCkq4LMCWtSDYofDJZaevlFjOwnaJmyqd5KgH3m3rCEpPfTw+tPrFyCHOhy+bH7RJupopVxEtjkrlBSu7RiP5g4UG3uP2g01ChUsBenn1qYCE9nPWmoRMJWkjSYSSoZWq7ZhrVW6LWXJzhgSSwNb825j3p2S2rRyw1LiyonrLs1oRxUiLybhmLXhXFJbmY5y7OdOGdTfp03PHVycA2FUDZvFi/mM1Occ9/tAGBGrhwOJG6O+2dKSqUUgfMGu4qGJBEXjG0QlKmjh50+p6faLT4bw+crLasC9iQH6/aKDEODUEJJYlraHnHafCuHCUZQXNSSNa35O/jC4YbsfNLVFvLlABy9L9LN5W38I0sZUk+xwg60hyRUg0D0dqdKt0MVm0FuMoI0va3nv+8dBzHK7fn5qakk6+uv6RSTx3pYZ3J8W/eLLaisxen1Z/ZbjCk+W6kcCd+4jlrHFOVys7scajRNVogEqJewGlK8YIatziZTZvpEi5LLGlSoK0aWKwpjXZe3EZG8nDzMZGMdPkYMW6H3WIIQQpNXB0sSW3Q0tGZlMWavSIoksBvBaHs5wGKHdA3e2f3pGpSSQzcg5cwytO7Q35wGWg5w4uRpvDD1jGEJqXOYOCLvof1jFZklioVs9W4VFnaHZuDYqDnUNAxJs4Bp7FoITa5YzJ+UhQqLBxwAiCJTgpNmo9r3EHmJt0oCwFrQUp3GocORGsAopBKQxcAZb6A3fWDyZQDbn9d4bzgyUNShbdT78IHJHeLnRrawb2Ao8VIZZSWO57eUA7OigGDXD03eEP42YO7ahZVDbe0aUnOhTM41AahZ6bwWgjCOHvlJF6QOZhSkter9YOJeYX7wI9vFtJwwSrMak3NDaGimxJSSEMNs9ai7NTeOEXKcHYmvA0vGSlOW86QftQKGLLHEk8kmLYrZqJiSggpNCki6VJ+U/prXfEMBOUQaBMxFJgNsx/EmlUm4tfhDU+ekH5ve8aekUm1Nr5TnlqAUKEEOFcCNQ9eHrRV0Sd9l/iJQUHFxTlwMUW1aPpXd5Rb7K2pKxac0s94fMj8SX/wCpN+8KXtoJZClFBAtrw6wjhsrHJo5zZKTn14ZQbbruekdjsueEqYNQ03VH6GOKxUzscQkEUPyu1Kjf7aOhk4slQp8rE7jZvrru4w0BMnZZyPhtCszaqJINav8Av4wfC7ICTmQSlaaFLcXAKedoc2VOUop5OafWHNppJU6aFmUbuAb+98P10JdlJMWpKyDZr3fUn1il25PIN/mevMUbdaOhxEtQUyyLGobU3rwaOf8AifZcxCe0cKQ7UelVEU634xPI3x0UxxTls5iWHd3jAnvCJoTAJS3W269Y4juGAg0huZhSBmOmkHwkh8p3OfGifMQ0TRuX6e+MKFyoq2iCi5h7FSNaXHhbfAU4ZRI536QBk0By8fIxkWv+HHj4RkCzWhhUxTumjMGGkTM9bEMdLO71rGTBPPzCWDwWs/8AwEDJmfyVG9Qf1jNSFTjQxgwrmnq44ekFmKqHNdHPhCKJUwl+75+Rg6O01Wkk/wArt1zQditIZVmJc1CvYPOApkkFstWvZ+H6QOZh1lTkpNL5f/1eDYaTdlAl9Utp/VB2CkRmTAQSQyrNW3DhBEUajgjw69IBMwQNcygTuy08ucElLAITUk6uBpeiQIysDSDzZu4C3ukBzd56ZjcOPTfE5iEt3sxLlq+XdaFpeRCnSgdVLO/RSq3hgUD2hhVFLjTWlQSeusJJSQ4cFxo9SHo0NYvahH4Jf/tIPqkwujGqVTKgCp7qEoI4ukDwJh4q2BtpBMClQDVG8MfWsOKAFhzIr9G8oWlrAsSVHi/hWkDVMUXAZ/zEuT0AaOlKkc72xjtg9fCr+ZitxuJINaDRmp0aGAkkBwANOPQQtjJBJA7p4Ubka0g2CigxW0lJ7tGNg2X7CKTEYiYpwQ3Q14tHW4jZbpagBsAac3H3inxmzVpScwIy2N/UOOddYZAZzeC2guTOQUHKQfJ6jlwju5e2kmYTvAYitXqGehP2jz/EYdSipQSWTrXpWNYXEHMy3ag/eKONk7PQttETezcEEEFCgCWJFX0brSOq2NgM2XMAUt3k5QHOnhXm8cLs1YDKUrMlAcBgfEb7R6DIxAk4VKrHK5beqtt9RC9B7Oilz0oZADgaBt7dBr1hlKSofNUHQUrd44rZ20nOYKzHe9S41Ad/bPWOgwe10qSagHSoreh48ePgUgMsJuGIVVIUBVx105CNYPDpMopIzJPdKSAVADRSdbv1pE8DjTMluLjdSxIPgXjMfgaomJosEEkasmzcX841As4rb/wvkAXhzmlnR36g68rxyCZZE0aFifCPacOlJTkIFTm/uLP9T4x5/wDHGz+ymIUAwU70DPQ+LE+Ec+XEltHViyt+llZh8QEpY6tzYZ/+4ROfMAoFPx0J9+kJFdgbfeJaiOM66GFTCVU+UXNfYrDcuRUHj9LuOcCl5UsxdwTQbh+kbk4hRDBuEBmHXX+YeMZCTrjIUJ0a0vV9CYTnqa273peCy5wJUH0hSap68YYVIaJBHECBTFgEEXgZIANIgiY4gBoOJlXvSDSTc6mmv0hZb1O7jGlTk2c8oKA0RzZiQCHGj1D6eETLFql4rxMALgM7vElziUjgeUEFDs0kUFfd4rsZOD1f9o2rFKB6cN3OK3auIJ3PwvXpugpWzdAVzs6ykPSt9OMN7LDqJc5R79mF8JLK0gITVRqTw30974t8Hs0JYEA6tx3t7tHTFUc8pWF7WWruhJbU1A8HA8Y0qQgB0mg0sPKGZWEA+VgORL+D+UFwUs1BUCd/ykdIcQjKlJIoX4Cvn9oKnA17yQNz19R6GD4eQqteXTe/sQcSFgu46Ufx9a8oKAJ/wZGqOIoObl4qNvYOhy5gkmrEEcN2rR1KJhChQHgFMH6VvC+Kw+dRDD+Y1bp+vhDxEZyOC2CEyCsgNWiUO5F3uDzFIpdnfDxnLDpZCqlQDcmLdKR6XtqV2WFUhKu9lGlhuYavz1Jir2Vk/h5akAhZHzMUhugCT5w7bFEsB8LIkrDFa0D8KgG5uzkatD23M6gQlglLEJJBNLN+WG5Se93g53P4NaJ44pykEPTeacHMAx5Ur4hmSipPZJLataovW9t0N4L4qUrLMCFBAITMUxKQTY5uVWoWBZ2gXxVstSVFUsZgbtu10B61iiwRKMqSFBC1Vr3flIqxYmusPqha2e3bE2l3kBOrk7ld4FQprVVtWjrTiWoQTQkFrC9eVfZjzH4SWcsouMqUhxqVUpXg7849Iw682Ukn5TzFAfLKqnHhAMxmXLADCqiCbV3gebRy/wAabPK5CjcpAWOiUuP9IPjHUplGindgSG17wbyfyhHFSjMQoG+grY0HiWHJ4Elao0XTs8l7AkA08RB0SKOQT4U8INjJPZzFIILpLfUeTRErG7xjy5Jp0eqnaBy5Rerw1kCbboF2tWoD71iQUwrfc8KYm59gRkQ7v5fMfaMjbNotZVjuLRIkfUeEVaZyi5cDrSJTFPy62/eG4ijs7EAgOKksOlvWAdozWB574BkIu5HTi+9rEQPKRma3PdxHQdYPENjZnuC9gH96xHtgASAG0GvusAlkbqk2rbqd0bUahjbkPSBRga8TVt/X6aQM46vBjbT3WNzJgBJp1r6whNW5enhaHUUCwhmVBq2u+Fs5KjalrtwvQtBpqhl0px1aJbASCoqVUWDeVGh4onN6LXZUnKHq5FSAfB/sYt0OQ+UAau3mzwvJQwGVgWpcgdWYdYaCTdZGXezlmq1SdP0uRZIiwsuU7MQ7OWA18X8oihFa9HcluZ63jWGKWD6/hJqH3ge7w/KS3zlxuLfWAYEABQUALMNW5N78x4mdlIZNOLP6FvCDz5NUgBwSeHhTe/nCk0HONEiyW8/CMYsZU92AFDqSfAfcDfDsnDZUkgPZyo08APPhFZIURV6A2JAcnRz7tFhOX3C+UA6B1abtTDxYkkHSygTlBe7WtQO9AA5jnJCsrhKT8x/EdTp47ovMEqYEEAADiLcGe9r7ooZ5V2yxQpIcnK7qG9W/g0WZJFjKwwLl2IFypwP7S43aPFZLGdak51qysc3d1dmASxFNADDmADguQSaVHofqIew2ETmKqOqib0SBUBtBTxgIJRTNg56LzOeRf+2kc7tT4JWlToZr5aeg6Xj0RIGahchizfKNPZvWJ4hKiKF9CB6OTXpBAcb8M7NWhLqoXLi/dLDmDR+XGO7w05gHuaE6VLa+sIIw5GXh+EaE2477QKbiQMoBAYlxrUF3H/M/DmwMXpopGQsX/wBXAjoT+8C7TLMSw7pdJ3O1+V4rsPiGKmLqckObCydHsxg+KxYIL37rcK1LDn1aCmA5f40w2TEAg1mJFdxBY9GA8Y5udKUSwq19/rF78bTiVSdGSai5NH9LxRCcWF7X39I4cqqR34n6UQUCA5cNzjc/HBIzLagJFeFuZiU7EBi/yivl9tIyaQotlBDB6RL9Sot/iad6PFX3jIN2cv8A3KPA/eNw3oF9RaJu1BzFfNojUtU00a0SmIJD0tfd7+sQUG+rDhWsAJNABygnrRx4c4jiFM7O/AE616F4At0kEWO/3SIzZhqdfpGCZ25dmI3udIFNqXce/SBTFkvdz70gExTCpfhXluhgUMy5gGrvCil3IGU+vGIZ2INeQhWdMNb+XhSGSAQxWLLe7Rb/AA2Hk5lOXNtTuDCkczjAogkVi6+BpjpIXvsfS4+sVr02Rb3R3Ehz3QACd4H1NrXcWeNKwiq9pkyksKjMo7kv0rEFuioYv+J6Ded/swxgSkkEd5Q1tewF2s5HjBixJImdnFGRlhJo6QU68+DVb6w5/FMxaiiwrU8v0/ZCfJUKuHJIo71+Zn5XN6QDFYhgACzEO92a33jSZolwlQKqrygdH4A8tBGhLSFXDtWj8QHrC2AAPEXNq8/frDxVVklzvLkB92/9ucZAZXzFJUQSqxe4Fy34mIN605w9KyBYOem86ciLtzipmKt+LMb1s7vXVwNKQfDT0rmskEpAS5JNSdN2VrB/Cpg2rBWi0lYg5CG/pDMw0pppxih2nhilQLj8xDMANx6PStNzxcz5aQpQzMFEFR1yj8I52G7hFftGiAWcqUCw3PQl60GlyT0i66IvsFJxdMwPAXbnTpF1h8YFAEHTK9D+zcNRHKy+6VPRGm5L/cv7NXykd3kG5GtByBLwnQTo5E8sSaJJLN4RmHQSQacGcdHFz7Jijk7RAISaa1/S2jcouJeLKZKlpSFMCBVn3+3jWaiu+KtpoR/lTJExYUGzocsT/TVteUc3jcew76pilSiFByskpD/iq5pbMOL2ieIn4iblWgZSaqQFAluBIASTFRjpPaAkOE1H4T2WpfLQh61/Z0Blnh9tlAAdJrRQLuW+UgE2op7GsLbT+LCjMlJclzyBqxPpW0Uu0cI6ZmVVCLB6kJPeGljzrwaOLxONUrKX6vcCg8hrDJWK3R3OG+Iv4lRllqOpJJ11HUZvYh1Ewbo4n4dUTOG6jt5vHUSgpLqDDeGeg5cOMcf1MVZ2fTNtDMxXsBxrFVIxc/tFgoLZu6yQBle4UWBNvOLKYofiodKfffGDSnWn6GIKVeDocbAtifaUf/ZGRYMePl941G5/g3H8lg6vv7eF5yr94df0gE3l/qV9IwnflA5PGUQmKxDWLnlAzPJ3+ESmLd63g8iXlsSS2gA9+EF0gqxZGVi+fgwH1MRRIJZ/fQXhxEvX3ycxPId3i8LyMkbwiJaQULAIVqGCgd415gwvi8Ep6hJSr5VJqCBq3hyrE1OBo5an7RuQZwCgZalS9QQQOYVorjE232GjlNsSikKLgA8P1gnwfimzJtvLfaoEWO0dkqWlSkKC0gUAGZbnRQSCOrxz2ylrRNykNoQaNxrrHZjkpQZzTVSR6IZqWHe0rmUwGpJYndakOYFZUQU1SKBqAkuczM9GPrRo5fDqDFqkH374mL3ZeMKyJdGFwwbi5fybqLFUwNFvIqVKNSBcWA/qchusVeKSSS4o9G0dgOfymm8mL8Sk95uFfru3+TXiu2sGS2hNt7Jb7nr0ingRPYDCTRQEkuWbf4damLNWJABDEulqavcvx9gWjncGrNZTPZhZ9a8vXjFlMnqyqYVAYa39jz3wqYWhmbMypSb8PK3Vt0CkTHO7MB0Gv18BGLDJZRvXo7sOH2EAwqgUAMXar9KeX0jNmos57ElTjc3ACw4fSMlEOFKcgCgL1UxrfcSeEKTJ4BoACQzs5O4NrqW1LcYLhUqJvRLMbnnuer+t6Xg9EZdi+NwWZ0mtTQ6kMBQaCv6UhfA4pSVKSQVBJbNvJAqN4FB0PW4SlDpAqVg76DR/trWBowbpqHyg036M245qD+WHoQpJ+JCxqH+YilKa9GgSdomagyitSMhcVYEaA/t5EE2SJYmMALKoGqwDgnqD4xT4jZi85/lJFNwsee+FaoNiWMxwlqKlS8qqFwS5OgswHB+kIY/aViopLM+j3ABDMw660i7xEmaUKQtIKnoTqBccwK9IXlfCSZjdo6dfKtfGApoLiUeG2iledEzMCQwUAzNpQWO4fStdN+GkqUTJUchoVEFn3gX/AHi9m4SRLmZUAkJdLrrUC3gG8IZkzwpTGnDToRT94Sefj7SsMHLbEcBs9MugFdTqeZ8+sWJCQhQJI6fXrGl4MlQIJDsQbg73HICDzJOZJIOtU7mo+8WjilK3Z2xioqkVJxacwALg2IAYNybyixlrFAtmYsefHn6wkuUCXeviDR4JKlMpn5gsCN1N3I6xnTDsf7MflHlGRtlbv+YfeMhDCMpIAgssAm3Gv3i1RgQWDeIA+hfxhyRs1BStTMlAGhFVEBIBJIJqT04xfmI1RSZA1PP7m8My0G6rEagjzaL2RLSksAauAGsTyeC/w4zJYVNAaJf0B6OYm5qglHKlku338xBkYUm79K+dGi6GzuzWpcwp4ZlJSAC2pueHsN4RKVDupSoM4IYgjQ5lEgiJuaNyOVxGHVTsw5/lDkHhR4Vxfw9OWHmOKO8xbV4gk+lI9Dl4VSh3lolD8rv5J+8JydnoBzgKmlQPzqSkMaMGBJBGhLQU33QjyfB5dL2ZMlTEqkzk57AIq5/tTWorubrFnipHbDPipC5ak2nBCkV6Blj+3qY7ybs6ccww0tEtgylyxLzuwds2YkVZ9bvpHO7R2biEIIVLmrml801ZJI5PUU4MNLRR29vX5EUl0c0oBHdzbmIao4NryiScQEWLEHhXi3UQFezDLYITMKi5UiYGSwIAUlZYg1/CBXfrkzZShKMxShLBVlRKWO+opPeAa6RvAL1pvsq6sVs6mRjCpHzdE6l/P30PMmAhLd67m9XY86vHIYKZPlIKly1pCiAkrSpIL/lSsBS9aszxf9lOCcye+lqJB04Ab/veKRgyUpor9oK7JeZAoz+Psw/gNpAh3uATwrUeByxX7Vwy5iQZSn3jczasLcNeMc1Lxk2UrvBkhQzNVgSP39lneJ9oCyLyd/2hypbVq61YW5PFUjaPZkhRoolt44nhC8z4lw5yATAO8bPoSaf3Hyh3GYSXNAUkjvHul/wi59B1hOPyPyLCWsLAy6a62918N8Hwy1fLXda+87rRDZUgJYcS3QivK0WMpQQSVB9E+beQPsxVEWESoEskBNQCSbBN/LzrpBT/AOYov83dG4MXLjkQOhFITRMdWVnLh9w72vV4sJdbWfxcBXgyRDIDCSpCO0SQ1QXO8qrToIjOw7JoBoetX/6vWNIAQwP4ak8CSfr4EQSXiwAyruW8z94zZkSmYVEyUCwzJUR0uPRRjmviLagR/lpSvvBitKSpmu4APCvO0OfEG0yhOWWVOshsgJVUUYCp0tvinw+DCkKeepWIlZO7Ky53Fkn5kgkpUGALE1FBHNOVaKwiuyoTg1qPzAg1cJkjzMtQNBv8ILMwBSqrFK7KEsJUlWmbKMqga1foKQ/isQAB2ZIUtyvItC8qh80tDs4D3aoarO60jaCrdqgKagmJKS+4sDx1jncZVZ0KaIYHCLVMQlTpBUEqUCk5XpmZ7O3t32cQGOdLKGrA7nh/CzQtLzRJWZZAdCg4UFA3ukvlLU4xZTMNLWSqYGcaUy3NSnvPfcB5xNv5RRTONm7XloUlNMoJKhWmj2uKeEKztpJWSyaAlnVUB6sDYNppFvtP4NlrBVJPfNAFKGVzo7ZgXoCHrpFVtP4VnYZCc6glSnIUO9LIf5e1CRkV/KqmriOiEcclp7JyytMB/Hn8yvEfeMir/wALm/8AD/1S/vGop9qPyb7x7JN2Xh10kTUsHKgrMCH4vlfoIEWR/lplz11d0oBQd6s+YAp4uI1tKeJbJTKWgWdEvM++ilAud5d+MMSMezK7RaA/eRMkEA73CWY8X8Y4LsbaJ4PDqUm6kj8srL5qCW8CqF8fP7MJSidKkEnvEkLmHgxckk6toQ0MTFJnuMvapOjEpH/p5gPGITcEVSwhU9cpIpllplS9bJCV5hRtXpASXkDbK2ZjpaE5jMmTV6qZKHOtAQX5gs0W+FxYmpHZLYqSClVCeoO+3OK1Hwvh11ExRXQ99Ks9Ne8p+toa2bgRJBdc1Q/Mf4cClrLvxI52ECSXhjXYtOOKSUq7SatIUMyChCUsKkFgKUam+D7RloCkTBMeXMAKSqYXeudLJPzCxYUiznCVMKlpXLScqcysoWt2AYFKwxpxesVypKwk5Zq53edmUlgmrHIoqr/TFF1Wid7EV/D0lu0TiZ8k0LoKh5zGfziww21yhxLVi52hCyhQbjmSUNTRUMFM5QQEILUOdKl0GruoKU24gPAsZh0oD4nElIa6lBDcsynfxhoyktMDSYvjpkxaQDIAUBmIShTKYJBQSE5ASVGgclniOGxEzswuYJsoFnEuWklNd0xIUwravAu8KyZGHcTZS1TM5UhSgxTlym6qHSlDUjnG9mpUJ3ZiR2UshOR1KXUVWCVXrTjTfAkv9hl1RzW28NKRiFMpalJYKWpIDKYFnFzW+js5rGsPtRckgqIINq0LXSW1L67zxjs8Lh0pVMVMRh5mZeYFaQJidfmoMoAQz6h31iGK2Tg5zqm99ThjJmoZBqAHd1Gu5n0i+P6hKktkZwfZw8jbqZ+IWQqXILsZc1Rl9olQ0WRlCgoWURRq0g+O+FcUoomNJaYisvtUBTGzF8igGFQo3N6NeYr/APnkmetRT2lLMUqU4/qSga2B1vAP/BE7Dg9nOUiWq8qZKX2Zp+JA7WW+8ltY6Pvp9Ov1I8DjsR8IrlSUp/hpqFl88wjMxBpVLjI3ERX4zZ83DzO6uoIykPlW4dmcv60ranZ4HZUyWVFMoIKa5sJPYHcsSe8KnQJRah1jsVYMzwy5YUSB86C9qjOKg2q54PWJvO4v5/v7j8VW9HI7J2ojtCklmlhaXFwyVKN694Kf+lovVTmuoFRtyB3cz5QLEfB0lUsZwrD9kSZbr7VtSMuXOBq1dbQltEoRlQZc6asnIJoQ0vQ5u6TQ0FQG1apimPJFiyQbABZJyEM4Kn3AMeTljWt+EGTtVUtJK0FQFXS5AdQBO/QxQJVjEv2ctPeVlV3ghQLAfLMIKtbZrCNETgk/xCVJd2JBTlVV371PmJdiCDrVrco/IlM6EbflLok5iwJszVNS9A2vCBTMUVJT2iuzTmS2VnVVwwIs1zTgKNFCtCCqWgkuo5FLSnMSAoglknNQuFVLEax0UqRJCXQJs2YCyVLSrLZsyQVFIYMQS++IZJSQ8Uja8BLWnspdFkBsx7yykMHNK0Doo7WLtCeBMnDlcoKUZhDLXxq4cgtWh6iCoE0qUrvGcoBCFlu6pnURnIBKQAzABxZxU+0NgJUUYlQT/EorNI7ubK4zKZJckUJsaRzttrssqTKjE7QTmVLUnIkk5ilbH+p3rpQdRaF8TsuZLZaClaCKK7qVBi6S2YEn+YZq6Rd7KwqsyipAUUurMoZmCBYCte9QsxHSMnfOQpExZfN3jLJSTuBUFBxplblQwEqM5KytwMoHMJshKu2KE/KxPfDFSrMA6mbQxZLxAmoZcvKAcyQQMyWoAlLWam5t9oyWgygtS3CQ5CXLmzliO6WNnrVt8EwmEmKVnClChICkKTcBhUsocUmFkh1MEg9gp1KClfgcqIClh3Uo2pYHUvaG1bYIQ0xCiD8yR32H8wToeQieCQUy5uZKpuYpzJyrUWZT5GBr8p5vUOAF5mCUhSe4pYZ0L7NTgH8KgzhrV/aEmrKR62K/4lgv90n/AETP+yMg38DN/Mr/AEH7xkbQfSWWOxkxCZYlqKApLkBiL7lAgQxs7a0yYrIpqagqSaf0kDo0ZGQQJJoLtbZtX7WcSQbzCoD+xTp11EVE8qSyMxIzKchkEsW/2YSPKMjI0jRKxU3JMGRKEqABzhPfqK94xY7Pm/xIWmalKsqHdqlt/wBwx4xkZDILLL4f2FKSklAKM4JOVnqBTOoFbAsWzXHOLTEPJmBAJUlge+xuWsGGm6NRkJP5EXdHObW+LJoJBQhQSSBWaHbeEzAD4RU4PawUsthsMglOYqTKdTn+ZRMajI7JaSFilYthdtzVYmVLOXIolwEgfgKtOKRF3s+eoz5znN2TFL71O78mjIyObMlf7fyVj0F2nOMhM2ZLotSlEkgGyWGlgAGBi37QlEsqY5peYuEsTlfdZ90ZGRTGtEZtim2dpzZEt5ai+VwTVqgNy4RdnEKyK7yi6UXUos7EsHbXdGRkOI0c3itrLzmWyWBZ271FpHzAvrCWG2svvKp8gUxzEF0IJTUvl7516xkZCxXZmujq5uGHZBYJBYMLgOHLZnOjXjmsTMICKv2hmZqBjlFAwApV4yMgx6Fl7hDZWKUZy5DnJmIa+iNC4/EdIu8Fi+yWEJShruzHvAFu4QGqdPGNxkOEuEEZMxSk30bdqGOg10hjCYZCgDlCXB+XgCYyMhGatFbjZKDIVMyJcAkBqApsd+puYqdkz8y1oCUoCUoIKcxLsl/mJvnUCzRkZGMdFsCcpp1fkDgadQKeHV4T2pMYgly6VGqlhilD/hUHB1BeMjIPwCPkoPjj4rn4VOWVkHelgHKXGZKnYgjd5mIbA2xOmL76nch6CrjU3MZGRsvs/wClklZcY7ETAArtJneKgRmIF9GYi8DwmzxOUCuZOcDSauordyXjIyOS9ocNl4nxP3jIyMhz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8" name="AutoShape 10" descr="data:image/jpeg;base64,/9j/4AAQSkZJRgABAQAAAQABAAD/2wCEAAkGBxQTEhUUExQWFhQWGBobGBgXGBgdHBoaGBgcHhkYHRgcHCgiHRslHBgXITEhJSkrLi4uHB8zODMsNygtLisBCgoKDg0OGhAQGywkHCQsLCwsLywsLCwsLCwsLCwsLCwsLCwsLCwsLCwsLCwsLCwsLCwsLCwsLCwsLCwsLCwsLP/AABEIAMQBAQMBIgACEQEDEQH/xAAbAAACAgMBAAAAAAAAAAAAAAADBAIFAAEGB//EAEUQAAECBAMFBgQEBAMGBwEAAAECEQADITEEEkEFUWFxgRMikaGx8AYywdFCUuHxFGJyghUjkkNTY6Ky0hYzg5PC0+IH/8QAGQEAAwEBAQAAAAAAAAAAAAAAAQIDAAQF/8QAKREAAgICAgEDAwQDAAAAAAAAAAECEQMhEjFBIjJRBBNhcYHR8DNCkf/aAAwDAQACEQMRAD8A5HsYDNlxdGSH5gVhfFgBYpZnpHj2esUqz3m1brGtYscRJBW7dTdjGSsKCDvB9/aGswmlAoffhG8QplFgADpwhoyg7e7fdonOlAipsSLXjWailWrhESdx0h2fh2Z/L3ygK5DaQ1gFQKuamIqRDYkPX35Ri8ObA3g2GhKUhjUUO6CrkJYF/vBTLIiaJNUvRJ5Vg8gVQCZLcECuVn319+Uaw6CxETx8jItKkOygQfUfWJYd6191gvoVdjGHT3Ve90SWnj7IjeG/FyHpBgi3T6xDyX8FNtEKbu63HvSKpDgs3jpHQYuU8UcxBzqHG8dWGWqOXNF3YaWCaw1KVv8ASAy0sIK8CTGjEkqtY2gV+8bQmCJTWJ2VSNlmiSE742lMFSmEsYglD3g6JVCY3QQUqfwhWwgUIrWCJRXxicmJoD1LAAFybJG8mNt6N4tkSm0FVL7oPFvL9oTlz1ziEyQyTdaqZhwGgiyVLCUBIcsbni32hpw4pWJjyKTaQEilo0kQdVoiIjZUG59mNQXoPARkYA4ZPec++sQxaK76awdSMrioY2MFnIJApo/vzhyQi1XoKUf1jUgVc2avjSDy0gXF7DrWvNoJLkDKaEEE6aCvpBMLGSxdn7ze+kTl4QEqcGDTEFgQe6bvQ+6wfD0Jarjr7aMaypxsigPGATcO1eD0/aLPaMkAZnL2YWvrC8pGYabtYNmECkkO3HQ3jSkUo2tIcXKZgNQ3UViEuXUE2tTfGsxVLD742ZZZJpSkPdm2Ys4096wMJdJO6DZgWIIpT3+0ARLrEpqoGmcHAFxDIFj+FTU8QPSCJR3a6NXrEMKo3agT9YIVBKVEmiUknd3VP6RN+4pehPGLSkAkt73axRmfmUSE3s+u+x5eMWuzsCvErzrDIHyjcNP36RdyMEhAqBZ6+FkkP1jqjFQW+zjnOU36ejl5eFnfkTdqg3Gl4yZKmpLGWOhP1p5x2glo5pO+nMCJDZyS1WA/SC5x+DRjP5OOlF9COYgoFYttu4YJS6dCPfCm68V8yUUqIN6eBsfAxGSXaOjHJvTNCsFQIgkQdIiTKm0oiYQI2mLLA7MzkFRYGwFzGjFydIEpKKti+zMCqYoJFtToIFtbAnNlzNKT+Efi4km+tPWOzwODCEqCe6GLqN9LeMcvtTKVvcPQF/v5x0xioK/JyTm8joAFnLZhpGLtEFVEEIo0cs5cmdeOCiiLUjbRMW6xuEKEWO6MjHMZGBRbTpOdNwCRUW4/fxhnCyklBS4pUPu4xVuQxJPgPU6PDTkSyylE/wBrUIcM8UINGll2YWqCLHVvp4QWTPY/MLF6m3LdaNYbKqjE5g1CKE31bd5cY2MCgPQ2qT1DN0jABTsfLCWBrWg03fSkDk4qWApQVput1jcvAoDkJUTuaHZclOUkCrDcLcG5b4Jit2hPSbBwcqgTuIb6QvKBKTR/06cossTlASnL3m1bmWYWqYXwc1gR3bj8VqUpzjBK/OygXNS5hhCe6qtQXFrXfyjJrBRU4IH7adI2nHKzBwAlmtqzZrRjWJZlElrGpJoz3bTWNlASlSFAg0IOj5m9IOcQQoOWYEEVq+tm9iNDEHIlkksCD3b+3hjWV6hlo2ldfCAJA+ZtPSG5k7MTmvxIHkIFgAMxTQ8oILGdmoduKf1iG25P+WoPUqSKagrTSH9nodSOo/5RGttYd5KjuKDYUZYc8aCEj/kQ8vYx6RhRlYDKUtVq3bUX9tCuIkKrc7nrwEWGBUAwNS1aE+PsdYbmyRUX0HX28Xmc2M5hUxWkHlY7LT2YbnYMC0I4qW0SstRrFzQRUOOF7b4FtEBaJc78wKS38rEcrt/bC82YbbosRh1HBgMDlWCDuBC/OjdIbwBe5FRLTBZYhlOAISDRzVucG2bgjMWEbzXlEu3SLNpbY3sPABQMxfypam99aaXjotn4Z1JUdGtYE6XpU+kHGEAKQkHKwHIcW5nrDsiQwSkBgz7qAP4898dkYqKo4ZzcnbEcZ8lQz1Z7jj+nG8cVtKcVTNGFPflHW/EGJASobuvIcI4xdw+p/WJZZaorgjbsYIYcYksUjSqDnE1UEcZ2mjaMUYIUUEaIjGAtGRPLGo1gotp0ogBhev4vVq0jclRYkguD/wAT6QafKURYaM54cvWMw8o5FBq/rwhyIrKPR9708YKVpbc5Yv74wzKkKFN4vWkSTKIzA1Brv568oNmYnlWlxRw/Xo0BwwUp/T6juw6UqzPetGHCNYOQStyB4V3xjCzPke4Lfh00tx8oWUMqluVDvWBPqAItMWCCSyQx/KC7HXyjUuVnukBdKZeP15wbAVaEhQJdYPNfozRBOFAuXBdqr/aLHHYcVYAUr3AC7wqnD0S4pUFkg/fdGsxX4uSHaqhwzsOBOvhAE4YAOUh/6VeDw+rDpcvlvSggsjDMkqoQ9mFN+kGwlbMlpYEJAzfyF3eGMNhmUftw5Q//AAaSk5QHFbD3pCkq4LMCWtSDYofDJZaevlFjOwnaJmyqd5KgH3m3rCEpPfTw+tPrFyCHOhy+bH7RJupopVxEtjkrlBSu7RiP5g4UG3uP2g01ChUsBenn1qYCE9nPWmoRMJWkjSYSSoZWq7ZhrVW6LWXJzhgSSwNb825j3p2S2rRyw1LiyonrLs1oRxUiLybhmLXhXFJbmY5y7OdOGdTfp03PHVycA2FUDZvFi/mM1Occ9/tAGBGrhwOJG6O+2dKSqUUgfMGu4qGJBEXjG0QlKmjh50+p6faLT4bw+crLasC9iQH6/aKDEODUEJJYlraHnHafCuHCUZQXNSSNa35O/jC4YbsfNLVFvLlABy9L9LN5W38I0sZUk+xwg60hyRUg0D0dqdKt0MVm0FuMoI0va3nv+8dBzHK7fn5qakk6+uv6RSTx3pYZ3J8W/eLLaisxen1Z/ZbjCk+W6kcCd+4jlrHFOVys7scajRNVogEqJewGlK8YIatziZTZvpEi5LLGlSoK0aWKwpjXZe3EZG8nDzMZGMdPkYMW6H3WIIQQpNXB0sSW3Q0tGZlMWavSIoksBvBaHs5wGKHdA3e2f3pGpSSQzcg5cwytO7Q35wGWg5w4uRpvDD1jGEJqXOYOCLvof1jFZklioVs9W4VFnaHZuDYqDnUNAxJs4Bp7FoITa5YzJ+UhQqLBxwAiCJTgpNmo9r3EHmJt0oCwFrQUp3GocORGsAopBKQxcAZb6A3fWDyZQDbn9d4bzgyUNShbdT78IHJHeLnRrawb2Ao8VIZZSWO57eUA7OigGDXD03eEP42YO7ahZVDbe0aUnOhTM41AahZ6bwWgjCOHvlJF6QOZhSkter9YOJeYX7wI9vFtJwwSrMak3NDaGimxJSSEMNs9ai7NTeOEXKcHYmvA0vGSlOW86QftQKGLLHEk8kmLYrZqJiSggpNCki6VJ+U/prXfEMBOUQaBMxFJgNsx/EmlUm4tfhDU+ekH5ve8aekUm1Nr5TnlqAUKEEOFcCNQ9eHrRV0Sd9l/iJQUHFxTlwMUW1aPpXd5Rb7K2pKxac0s94fMj8SX/wCpN+8KXtoJZClFBAtrw6wjhsrHJo5zZKTn14ZQbbruekdjsueEqYNQ03VH6GOKxUzscQkEUPyu1Kjf7aOhk4slQp8rE7jZvrru4w0BMnZZyPhtCszaqJINav8Av4wfC7ICTmQSlaaFLcXAKedoc2VOUop5OafWHNppJU6aFmUbuAb+98P10JdlJMWpKyDZr3fUn1il25PIN/mevMUbdaOhxEtQUyyLGobU3rwaOf8AifZcxCe0cKQ7UelVEU634xPI3x0UxxTls5iWHd3jAnvCJoTAJS3W269Y4juGAg0huZhSBmOmkHwkh8p3OfGifMQ0TRuX6e+MKFyoq2iCi5h7FSNaXHhbfAU4ZRI536QBk0By8fIxkWv+HHj4RkCzWhhUxTumjMGGkTM9bEMdLO71rGTBPPzCWDwWs/8AwEDJmfyVG9Qf1jNSFTjQxgwrmnq44ekFmKqHNdHPhCKJUwl+75+Rg6O01Wkk/wArt1zQditIZVmJc1CvYPOApkkFstWvZ+H6QOZh1lTkpNL5f/1eDYaTdlAl9Utp/VB2CkRmTAQSQyrNW3DhBEUajgjw69IBMwQNcygTuy08ucElLAITUk6uBpeiQIysDSDzZu4C3ukBzd56ZjcOPTfE5iEt3sxLlq+XdaFpeRCnSgdVLO/RSq3hgUD2hhVFLjTWlQSeusJJSQ4cFxo9SHo0NYvahH4Jf/tIPqkwujGqVTKgCp7qEoI4ukDwJh4q2BtpBMClQDVG8MfWsOKAFhzIr9G8oWlrAsSVHi/hWkDVMUXAZ/zEuT0AaOlKkc72xjtg9fCr+ZitxuJINaDRmp0aGAkkBwANOPQQtjJBJA7p4Ubka0g2CigxW0lJ7tGNg2X7CKTEYiYpwQ3Q14tHW4jZbpagBsAac3H3inxmzVpScwIy2N/UOOddYZAZzeC2guTOQUHKQfJ6jlwju5e2kmYTvAYitXqGehP2jz/EYdSipQSWTrXpWNYXEHMy3ag/eKONk7PQttETezcEEEFCgCWJFX0brSOq2NgM2XMAUt3k5QHOnhXm8cLs1YDKUrMlAcBgfEb7R6DIxAk4VKrHK5beqtt9RC9B7Oilz0oZADgaBt7dBr1hlKSofNUHQUrd44rZ20nOYKzHe9S41Ad/bPWOgwe10qSagHSoreh48ePgUgMsJuGIVVIUBVx105CNYPDpMopIzJPdKSAVADRSdbv1pE8DjTMluLjdSxIPgXjMfgaomJosEEkasmzcX841As4rb/wvkAXhzmlnR36g68rxyCZZE0aFifCPacOlJTkIFTm/uLP9T4x5/wDHGz+ymIUAwU70DPQ+LE+Ec+XEltHViyt+llZh8QEpY6tzYZ/+4ROfMAoFPx0J9+kJFdgbfeJaiOM66GFTCVU+UXNfYrDcuRUHj9LuOcCl5UsxdwTQbh+kbk4hRDBuEBmHXX+YeMZCTrjIUJ0a0vV9CYTnqa273peCy5wJUH0hSap68YYVIaJBHECBTFgEEXgZIANIgiY4gBoOJlXvSDSTc6mmv0hZb1O7jGlTk2c8oKA0RzZiQCHGj1D6eETLFql4rxMALgM7vElziUjgeUEFDs0kUFfd4rsZOD1f9o2rFKB6cN3OK3auIJ3PwvXpugpWzdAVzs6ykPSt9OMN7LDqJc5R79mF8JLK0gITVRqTw30974t8Hs0JYEA6tx3t7tHTFUc8pWF7WWruhJbU1A8HA8Y0qQgB0mg0sPKGZWEA+VgORL+D+UFwUs1BUCd/ykdIcQjKlJIoX4Cvn9oKnA17yQNz19R6GD4eQqteXTe/sQcSFgu46Ufx9a8oKAJ/wZGqOIoObl4qNvYOhy5gkmrEEcN2rR1KJhChQHgFMH6VvC+Kw+dRDD+Y1bp+vhDxEZyOC2CEyCsgNWiUO5F3uDzFIpdnfDxnLDpZCqlQDcmLdKR6XtqV2WFUhKu9lGlhuYavz1Jir2Vk/h5akAhZHzMUhugCT5w7bFEsB8LIkrDFa0D8KgG5uzkatD23M6gQlglLEJJBNLN+WG5Se93g53P4NaJ44pykEPTeacHMAx5Ur4hmSipPZJLataovW9t0N4L4qUrLMCFBAITMUxKQTY5uVWoWBZ2gXxVstSVFUsZgbtu10B61iiwRKMqSFBC1Vr3flIqxYmusPqha2e3bE2l3kBOrk7ld4FQprVVtWjrTiWoQTQkFrC9eVfZjzH4SWcsouMqUhxqVUpXg7849Iw682Ukn5TzFAfLKqnHhAMxmXLADCqiCbV3gebRy/wAabPK5CjcpAWOiUuP9IPjHUplGindgSG17wbyfyhHFSjMQoG+grY0HiWHJ4Elao0XTs8l7AkA08RB0SKOQT4U8INjJPZzFIILpLfUeTRErG7xjy5Jp0eqnaBy5Rerw1kCbboF2tWoD71iQUwrfc8KYm59gRkQ7v5fMfaMjbNotZVjuLRIkfUeEVaZyi5cDrSJTFPy62/eG4ijs7EAgOKksOlvWAdozWB574BkIu5HTi+9rEQPKRma3PdxHQdYPENjZnuC9gH96xHtgASAG0GvusAlkbqk2rbqd0bUahjbkPSBRga8TVt/X6aQM46vBjbT3WNzJgBJp1r6whNW5enhaHUUCwhmVBq2u+Fs5KjalrtwvQtBpqhl0px1aJbASCoqVUWDeVGh4onN6LXZUnKHq5FSAfB/sYt0OQ+UAau3mzwvJQwGVgWpcgdWYdYaCTdZGXezlmq1SdP0uRZIiwsuU7MQ7OWA18X8oihFa9HcluZ63jWGKWD6/hJqH3ge7w/KS3zlxuLfWAYEABQUALMNW5N78x4mdlIZNOLP6FvCDz5NUgBwSeHhTe/nCk0HONEiyW8/CMYsZU92AFDqSfAfcDfDsnDZUkgPZyo08APPhFZIURV6A2JAcnRz7tFhOX3C+UA6B1abtTDxYkkHSygTlBe7WtQO9AA5jnJCsrhKT8x/EdTp47ovMEqYEEAADiLcGe9r7ooZ5V2yxQpIcnK7qG9W/g0WZJFjKwwLl2IFypwP7S43aPFZLGdak51qysc3d1dmASxFNADDmADguQSaVHofqIew2ETmKqOqib0SBUBtBTxgIJRTNg56LzOeRf+2kc7tT4JWlToZr5aeg6Xj0RIGahchizfKNPZvWJ4hKiKF9CB6OTXpBAcb8M7NWhLqoXLi/dLDmDR+XGO7w05gHuaE6VLa+sIIw5GXh+EaE2477QKbiQMoBAYlxrUF3H/M/DmwMXpopGQsX/wBXAjoT+8C7TLMSw7pdJ3O1+V4rsPiGKmLqckObCydHsxg+KxYIL37rcK1LDn1aCmA5f40w2TEAg1mJFdxBY9GA8Y5udKUSwq19/rF78bTiVSdGSai5NH9LxRCcWF7X39I4cqqR34n6UQUCA5cNzjc/HBIzLagJFeFuZiU7EBi/yivl9tIyaQotlBDB6RL9Sot/iad6PFX3jIN2cv8A3KPA/eNw3oF9RaJu1BzFfNojUtU00a0SmIJD0tfd7+sQUG+rDhWsAJNABygnrRx4c4jiFM7O/AE616F4At0kEWO/3SIzZhqdfpGCZ25dmI3udIFNqXce/SBTFkvdz70gExTCpfhXluhgUMy5gGrvCil3IGU+vGIZ2INeQhWdMNb+XhSGSAQxWLLe7Rb/AA2Hk5lOXNtTuDCkczjAogkVi6+BpjpIXvsfS4+sVr02Rb3R3Ehz3QACd4H1NrXcWeNKwiq9pkyksKjMo7kv0rEFuioYv+J6Ded/swxgSkkEd5Q1tewF2s5HjBixJImdnFGRlhJo6QU68+DVb6w5/FMxaiiwrU8v0/ZCfJUKuHJIo71+Zn5XN6QDFYhgACzEO92a33jSZolwlQKqrygdH4A8tBGhLSFXDtWj8QHrC2AAPEXNq8/frDxVVklzvLkB92/9ucZAZXzFJUQSqxe4Fy34mIN605w9KyBYOem86ciLtzipmKt+LMb1s7vXVwNKQfDT0rmskEpAS5JNSdN2VrB/Cpg2rBWi0lYg5CG/pDMw0pppxih2nhilQLj8xDMANx6PStNzxcz5aQpQzMFEFR1yj8I52G7hFftGiAWcqUCw3PQl60GlyT0i66IvsFJxdMwPAXbnTpF1h8YFAEHTK9D+zcNRHKy+6VPRGm5L/cv7NXykd3kG5GtByBLwnQTo5E8sSaJJLN4RmHQSQacGcdHFz7Jijk7RAISaa1/S2jcouJeLKZKlpSFMCBVn3+3jWaiu+KtpoR/lTJExYUGzocsT/TVteUc3jcew76pilSiFByskpD/iq5pbMOL2ieIn4iblWgZSaqQFAluBIASTFRjpPaAkOE1H4T2WpfLQh61/Z0Blnh9tlAAdJrRQLuW+UgE2op7GsLbT+LCjMlJclzyBqxPpW0Uu0cI6ZmVVCLB6kJPeGljzrwaOLxONUrKX6vcCg8hrDJWK3R3OG+Iv4lRllqOpJJ11HUZvYh1Ewbo4n4dUTOG6jt5vHUSgpLqDDeGeg5cOMcf1MVZ2fTNtDMxXsBxrFVIxc/tFgoLZu6yQBle4UWBNvOLKYofiodKfffGDSnWn6GIKVeDocbAtifaUf/ZGRYMePl941G5/g3H8lg6vv7eF5yr94df0gE3l/qV9IwnflA5PGUQmKxDWLnlAzPJ3+ESmLd63g8iXlsSS2gA9+EF0gqxZGVi+fgwH1MRRIJZ/fQXhxEvX3ycxPId3i8LyMkbwiJaQULAIVqGCgd415gwvi8Ep6hJSr5VJqCBq3hyrE1OBo5an7RuQZwCgZalS9QQQOYVorjE232GjlNsSikKLgA8P1gnwfimzJtvLfaoEWO0dkqWlSkKC0gUAGZbnRQSCOrxz2ylrRNykNoQaNxrrHZjkpQZzTVSR6IZqWHe0rmUwGpJYndakOYFZUQU1SKBqAkuczM9GPrRo5fDqDFqkH374mL3ZeMKyJdGFwwbi5fybqLFUwNFvIqVKNSBcWA/qchusVeKSSS4o9G0dgOfymm8mL8Sk95uFfru3+TXiu2sGS2hNt7Jb7nr0ingRPYDCTRQEkuWbf4damLNWJABDEulqavcvx9gWjncGrNZTPZhZ9a8vXjFlMnqyqYVAYa39jz3wqYWhmbMypSb8PK3Vt0CkTHO7MB0Gv18BGLDJZRvXo7sOH2EAwqgUAMXar9KeX0jNmos57ElTjc3ACw4fSMlEOFKcgCgL1UxrfcSeEKTJ4BoACQzs5O4NrqW1LcYLhUqJvRLMbnnuer+t6Xg9EZdi+NwWZ0mtTQ6kMBQaCv6UhfA4pSVKSQVBJbNvJAqN4FB0PW4SlDpAqVg76DR/trWBowbpqHyg036M245qD+WHoQpJ+JCxqH+YilKa9GgSdomagyitSMhcVYEaA/t5EE2SJYmMALKoGqwDgnqD4xT4jZi85/lJFNwsee+FaoNiWMxwlqKlS8qqFwS5OgswHB+kIY/aViopLM+j3ABDMw660i7xEmaUKQtIKnoTqBccwK9IXlfCSZjdo6dfKtfGApoLiUeG2iledEzMCQwUAzNpQWO4fStdN+GkqUTJUchoVEFn3gX/AHi9m4SRLmZUAkJdLrrUC3gG8IZkzwpTGnDToRT94Sefj7SsMHLbEcBs9MugFdTqeZ8+sWJCQhQJI6fXrGl4MlQIJDsQbg73HICDzJOZJIOtU7mo+8WjilK3Z2xioqkVJxacwALg2IAYNybyixlrFAtmYsefHn6wkuUCXeviDR4JKlMpn5gsCN1N3I6xnTDsf7MflHlGRtlbv+YfeMhDCMpIAgssAm3Gv3i1RgQWDeIA+hfxhyRs1BStTMlAGhFVEBIBJIJqT04xfmI1RSZA1PP7m8My0G6rEagjzaL2RLSksAauAGsTyeC/w4zJYVNAaJf0B6OYm5qglHKlku338xBkYUm79K+dGi6GzuzWpcwp4ZlJSAC2pueHsN4RKVDupSoM4IYgjQ5lEgiJuaNyOVxGHVTsw5/lDkHhR4Vxfw9OWHmOKO8xbV4gk+lI9Dl4VSh3lolD8rv5J+8JydnoBzgKmlQPzqSkMaMGBJBGhLQU33QjyfB5dL2ZMlTEqkzk57AIq5/tTWorubrFnipHbDPipC5ak2nBCkV6Blj+3qY7ybs6ccww0tEtgylyxLzuwds2YkVZ9bvpHO7R2biEIIVLmrml801ZJI5PUU4MNLRR29vX5EUl0c0oBHdzbmIao4NryiScQEWLEHhXi3UQFezDLYITMKi5UiYGSwIAUlZYg1/CBXfrkzZShKMxShLBVlRKWO+opPeAa6RvAL1pvsq6sVs6mRjCpHzdE6l/P30PMmAhLd67m9XY86vHIYKZPlIKly1pCiAkrSpIL/lSsBS9aszxf9lOCcye+lqJB04Ab/veKRgyUpor9oK7JeZAoz+Psw/gNpAh3uATwrUeByxX7Vwy5iQZSn3jczasLcNeMc1Lxk2UrvBkhQzNVgSP39lneJ9oCyLyd/2hypbVq61YW5PFUjaPZkhRoolt44nhC8z4lw5yATAO8bPoSaf3Hyh3GYSXNAUkjvHul/wi59B1hOPyPyLCWsLAy6a62918N8Hwy1fLXda+87rRDZUgJYcS3QivK0WMpQQSVB9E+beQPsxVEWESoEskBNQCSbBN/LzrpBT/AOYov83dG4MXLjkQOhFITRMdWVnLh9w72vV4sJdbWfxcBXgyRDIDCSpCO0SQ1QXO8qrToIjOw7JoBoetX/6vWNIAQwP4ak8CSfr4EQSXiwAyruW8z94zZkSmYVEyUCwzJUR0uPRRjmviLagR/lpSvvBitKSpmu4APCvO0OfEG0yhOWWVOshsgJVUUYCp0tvinw+DCkKeepWIlZO7Ky53Fkn5kgkpUGALE1FBHNOVaKwiuyoTg1qPzAg1cJkjzMtQNBv8ILMwBSqrFK7KEsJUlWmbKMqga1foKQ/isQAB2ZIUtyvItC8qh80tDs4D3aoarO60jaCrdqgKagmJKS+4sDx1jncZVZ0KaIYHCLVMQlTpBUEqUCk5XpmZ7O3t32cQGOdLKGrA7nh/CzQtLzRJWZZAdCg4UFA3ukvlLU4xZTMNLWSqYGcaUy3NSnvPfcB5xNv5RRTONm7XloUlNMoJKhWmj2uKeEKztpJWSyaAlnVUB6sDYNppFvtP4NlrBVJPfNAFKGVzo7ZgXoCHrpFVtP4VnYZCc6glSnIUO9LIf5e1CRkV/KqmriOiEcclp7JyytMB/Hn8yvEfeMir/wALm/8AD/1S/vGop9qPyb7x7JN2Xh10kTUsHKgrMCH4vlfoIEWR/lplz11d0oBQd6s+YAp4uI1tKeJbJTKWgWdEvM++ilAud5d+MMSMezK7RaA/eRMkEA73CWY8X8Y4LsbaJ4PDqUm6kj8srL5qCW8CqF8fP7MJSidKkEnvEkLmHgxckk6toQ0MTFJnuMvapOjEpH/p5gPGITcEVSwhU9cpIpllplS9bJCV5hRtXpASXkDbK2ZjpaE5jMmTV6qZKHOtAQX5gs0W+FxYmpHZLYqSClVCeoO+3OK1Hwvh11ExRXQ99Ks9Ne8p+toa2bgRJBdc1Q/Mf4cClrLvxI52ECSXhjXYtOOKSUq7SatIUMyChCUsKkFgKUam+D7RloCkTBMeXMAKSqYXeudLJPzCxYUiznCVMKlpXLScqcysoWt2AYFKwxpxesVypKwk5Zq53edmUlgmrHIoqr/TFF1Wid7EV/D0lu0TiZ8k0LoKh5zGfziww21yhxLVi52hCyhQbjmSUNTRUMFM5QQEILUOdKl0GruoKU24gPAsZh0oD4nElIa6lBDcsynfxhoyktMDSYvjpkxaQDIAUBmIShTKYJBQSE5ASVGgclniOGxEzswuYJsoFnEuWklNd0xIUwravAu8KyZGHcTZS1TM5UhSgxTlym6qHSlDUjnG9mpUJ3ZiR2UshOR1KXUVWCVXrTjTfAkv9hl1RzW28NKRiFMpalJYKWpIDKYFnFzW+js5rGsPtRckgqIINq0LXSW1L67zxjs8Lh0pVMVMRh5mZeYFaQJidfmoMoAQz6h31iGK2Tg5zqm99ThjJmoZBqAHd1Gu5n0i+P6hKktkZwfZw8jbqZ+IWQqXILsZc1Rl9olQ0WRlCgoWURRq0g+O+FcUoomNJaYisvtUBTGzF8igGFQo3N6NeYr/APnkmetRT2lLMUqU4/qSga2B1vAP/BE7Dg9nOUiWq8qZKX2Zp+JA7WW+8ltY6Pvp9Ov1I8DjsR8IrlSUp/hpqFl88wjMxBpVLjI3ERX4zZ83DzO6uoIykPlW4dmcv60ranZ4HZUyWVFMoIKa5sJPYHcsSe8KnQJRah1jsVYMzwy5YUSB86C9qjOKg2q54PWJvO4v5/v7j8VW9HI7J2ojtCklmlhaXFwyVKN694Kf+lovVTmuoFRtyB3cz5QLEfB0lUsZwrD9kSZbr7VtSMuXOBq1dbQltEoRlQZc6asnIJoQ0vQ5u6TQ0FQG1apimPJFiyQbABZJyEM4Kn3AMeTljWt+EGTtVUtJK0FQFXS5AdQBO/QxQJVjEv2ctPeVlV3ghQLAfLMIKtbZrCNETgk/xCVJd2JBTlVV371PmJdiCDrVrco/IlM6EbflLok5iwJszVNS9A2vCBTMUVJT2iuzTmS2VnVVwwIs1zTgKNFCtCCqWgkuo5FLSnMSAoglknNQuFVLEax0UqRJCXQJs2YCyVLSrLZsyQVFIYMQS++IZJSQ8Uja8BLWnspdFkBsx7yykMHNK0Doo7WLtCeBMnDlcoKUZhDLXxq4cgtWh6iCoE0qUrvGcoBCFlu6pnURnIBKQAzABxZxU+0NgJUUYlQT/EorNI7ubK4zKZJckUJsaRzttrssqTKjE7QTmVLUnIkk5ilbH+p3rpQdRaF8TsuZLZaClaCKK7qVBi6S2YEn+YZq6Rd7KwqsyipAUUurMoZmCBYCte9QsxHSMnfOQpExZfN3jLJSTuBUFBxplblQwEqM5KytwMoHMJshKu2KE/KxPfDFSrMA6mbQxZLxAmoZcvKAcyQQMyWoAlLWam5t9oyWgygtS3CQ5CXLmzliO6WNnrVt8EwmEmKVnClChICkKTcBhUsocUmFkh1MEg9gp1KClfgcqIClh3Uo2pYHUvaG1bYIQ0xCiD8yR32H8wToeQieCQUy5uZKpuYpzJyrUWZT5GBr8p5vUOAF5mCUhSe4pYZ0L7NTgH8KgzhrV/aEmrKR62K/4lgv90n/AETP+yMg38DN/Mr/AEH7xkbQfSWWOxkxCZYlqKApLkBiL7lAgQxs7a0yYrIpqagqSaf0kDo0ZGQQJJoLtbZtX7WcSQbzCoD+xTp11EVE8qSyMxIzKchkEsW/2YSPKMjI0jRKxU3JMGRKEqABzhPfqK94xY7Pm/xIWmalKsqHdqlt/wBwx4xkZDILLL4f2FKSklAKM4JOVnqBTOoFbAsWzXHOLTEPJmBAJUlge+xuWsGGm6NRkJP5EXdHObW+LJoJBQhQSSBWaHbeEzAD4RU4PawUsthsMglOYqTKdTn+ZRMajI7JaSFilYthdtzVYmVLOXIolwEgfgKtOKRF3s+eoz5znN2TFL71O78mjIyObMlf7fyVj0F2nOMhM2ZLotSlEkgGyWGlgAGBi37QlEsqY5peYuEsTlfdZ90ZGRTGtEZtim2dpzZEt5ai+VwTVqgNy4RdnEKyK7yi6UXUos7EsHbXdGRkOI0c3itrLzmWyWBZ271FpHzAvrCWG2svvKp8gUxzEF0IJTUvl7516xkZCxXZmujq5uGHZBYJBYMLgOHLZnOjXjmsTMICKv2hmZqBjlFAwApV4yMgx6Fl7hDZWKUZy5DnJmIa+iNC4/EdIu8Fi+yWEJShruzHvAFu4QGqdPGNxkOEuEEZMxSk30bdqGOg10hjCYZCgDlCXB+XgCYyMhGatFbjZKDIVMyJcAkBqApsd+puYqdkz8y1oCUoCUoIKcxLsl/mJvnUCzRkZGMdFsCcpp1fkDgadQKeHV4T2pMYgly6VGqlhilD/hUHB1BeMjIPwCPkoPjj4rn4VOWVkHelgHKXGZKnYgjd5mIbA2xOmL76nch6CrjU3MZGRsvs/wClklZcY7ETAArtJneKgRmIF9GYi8DwmzxOUCuZOcDSauordyXjIyOS9ocNl4nxP3jIyMhz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0" name="AutoShape 12" descr="data:image/jpeg;base64,/9j/4AAQSkZJRgABAQAAAQABAAD/2wCEAAkGBhQSEBQUExQWFBUVFxcVFxUVFBUXFxgVFBgXFRgUFBgXHCYeGBokGhUXHy8gIycpLCwsFx4xNTAqNSYrLCkBCQoKDgwOGg8PGikcHBwsKSksKSkpLCwpKSkpLCkpKSkpKSksKSwpLCwsKSkpLCwsKSwsKSwpKSkpLCkpLCwsLP/AABEIALcBEwMBIgACEQEDEQH/xAAcAAACAgMBAQAAAAAAAAAAAAADBAIFAAEGBwj/xAA4EAABAwIEBAQFAwMEAwEAAAABAAIRAyEEEjFBBSJRYRNxgZEGMqGx8BRCwQdS0WJygvEjwuEV/8QAGQEAAwEBAQAAAAAAAAAAAAAAAAECAwQF/8QAIhEBAQEAAgICAwEBAQAAAAAAAAERAiEDQRIxEyJRMnEE/9oADAMBAAIRAxEAPwDtG1lMVku1iI1ipjg3jLPFURTUxSQeMFVbD1sUURtJB4hmUg5EFJSFJADDlMPRBSWxSQMQD1vMiikpCkgA5lko/hKXhIPC62AUwKS34SBjm/iD41wuCc1mIq5XuEhjWue7LMZiGiwsdeiqfjj44/T4CniMK5j/ABnhrH/M2Ic5xjryxB0Oui5f464CKmOxNR13Oytbc8rWsa0R0uPquU4FQ8V36Oo8sYXGqGkSBWaMsjpmYSPNreij5Hj1n4N+JqtZrWYnKajgCHtGUEuGbK5uxjcW2sdetyLz3ijW0q9KpTuG02ZA3TkBI9wQPRelMAcARcESPI3H0VQgQxbyI2RbyJgIMW8iJlW8qAFkWZEXKtEIMLKtZVMhahBIEKKJCADdASLVBqmChN1QSZQqhhEJVN8QcSFKmTOyDJ4zHjO66xeXY34veajiJieqxL5E9kaxEa1Y0IgCYaAUwsDVMNQbApBYGqQagNhTC0ApQgNhTCgFIICYUgFAKQQaYCllUQphAZlW8i2FMBAePfHtfw+JPBsHNaRruDP0/lcg5n/mbVZAc14PWRIBmdoXef1eweTE0K8crm+GT3aZj2lcJgafh1y02aTLSdC13ykbHVZZ2cddxJ8GDA3aLEQ65GlhLXR5xuAvS/hav4mDouOuQNPm3lI+i8q45ShzaYJALYADjYgWLZPW2X7XXp39P3ZsBTsBDntt2cTP1T4Xoqu8izIj5FmRaAvkWwxHyLMiAAWLRYmMi1kQCjmLMiZexBDkAI00tVo3TVerAShJckCrqsOtdCe5xTzcDDpKJiqcAwglXQoucuJ/qQ17KRjRei4Nll57/VfEZaRHW3ul6DyYPCxQCxI30YyojB6qKOKTTMQq1J8PUw5IDEIzMQnpnWlECVZWRm1UaBgpAIbaiKHoNsBbAWBym1yQaDVsNUwFIBMIgKYCwBSCA2ApgKIKkCgK74i4CzF4d1J+92no7YheP8d4K9lJ1JwmpTq08umjn5JE7HMDB6+3ueZcD8Z4UeOKkWNnR2iD6EfVRynsOL4u8vxLWgGbx5SC6e0e2msL07+nDh+gaJkh7/SYIHsQvN8Uxz62d2YBovDSZ3iBedDoug4Vxk4MFwaYPzMBBGcnQN0bHUdvJLideogLIXP8N+MKdQXDmnuPr5K9o1w4AtIIO4VknCyFtRLkw04woZlKJWyIQERTQakNWOxYBhCrDMkAqjC5ToRClh32IS9J0OIQBq5gSgV3gsTLjLSFSV8VlJHcJWlT+DEA+a43+o/B/GoHqBPqF11KtLCe6qfiUTQcn6DxrC/DuZgPULS6nC1A1gbItP3WKErfDYxPMxS5bDYtPDG2WE8hauzjEejjFzTscjUMclPKeupp4xFGOXNDHqR4gr/KNdO3HIrceuSHEkZnEUvyjXVNx6LTxy5P/wDQRKXEro/KPk7KnikcV1zOE4gnhjlrOcpyrj9Qs/Uqm/XrX69P5w9XgxCIKyomY5MNxifyg1cNfNlxvF6hqVspEiSdjr+arqsBiRDiei4zjWKiuXA26iQNhJdp6dgi/RqrE5W1HFzQQ2LQD0tcdPyybe+gGmtXdDGODYawueXu/awBuYE9fwKuxDpkb9PT80/lC41xEPoGi7MA4hzXCMzXt+U5TYi5BEiQdbKdPBeG45teuWYfxA0h2VtdgZL2CS2m5pMmCTBgxpO1v8K/EhpvyunKSAdLSYBt038uy4n4d4J4D2VfFLRTOZgDSQTBaLuqE5YcQGi112OMNN7GuaAJ3sCZvcjTREz0K9FFUKL6iouEcSzANJ/bIPbpCt2vC00hm1ZWqj0u+uGpTFYo6o0D1cPJlFpu5YUKOIGVBOIDSkEhrKg75iVlCqCUrjquR3YpaDVWpC5vjtSDb8urzxZb6LmuPNLZJOyXL6TyO4PHxSAPVI/FfES3CkgTbRZh+alPSPVV3GMQP07p2aY80S9E8vfxpxJutqvdTusUaOnWMqwmBiEjKm164qyMmqURlYoAW1OjTgxBWxWKVBRWJaNHD0VtVBWEpaNMCup065lJhymwpaNXeGxkJv8AXqgZURRVKqeSw9W7seo/r1UOqFDNYo/JS10NHHpunjlzeDLnuAaCSei6HD8JAE1HwdYHbqVpxvLl9K47fpcYXiAGHqEmB3MBctWOdwkghzoA0AgjW97Cw0VhxLGSxrGENYPcmSTJmNrLlaTAHlwnPmiTqD0h28EnpFvLs4/UjaTFlUo5S6SQJIkTtAB0t69kYYIXFyBbMTA7Otaf8KGH4ly5agEEAS0Ag/tBI1AII7Rv1ZNZjtCLEwQbSCDOnUyr6JXVsBlkmwnXLEDpe5/NEThWJnK1wOUXg+dpgW8raD1jxCu5jSIJBcGy2ZFyZA6Hz37qdbDl7WuoyCDqRAA085lKzJ0Jf6sKHCJqMq0H+G9tRpe1xdlfTJzEs6OjbQ9tV1beJd1x2Fd4QkuzOI/4j/aD901hsXuSsJ5ZLhXk6f8AUZkrXxkyFWniNkizH82qv8sL5Oh4ZjzJBROIVgN1y7eIZXapurii5uuyXHyehL0sOHcV54JTvE6mZsjzXDV8WWEOHqrbBcazsAJ6p8ee9US+j2G4ibNKrPizHxT1vCrcdjyxzVUfEGKLwCdr+qm8+sTa6LhOOmlASPxViA3DuvtHqUrwKvFKZVH8S8SztA6K+PLo9c4GLEEvWJYO3SlbAWisD7LkZDU3IhclWFFzqaRhhRGINJMNappiNKnCEAjNKmkhkRGhYAtlIJsREOk5P4fAE/NYdB8x9Nv/AKq48LyuQ5t+itOkXGACSdgLqxp8Ai9R19crSJ31cbDQ9U1hqzWy2mLbkRmI0Jvr+dFF1bbLlk6tBgCLAHMek6bjTVdfD/zyf67azx/0zSxzKRy02gRYmx9SfX+dFXVuKF3yuDTJ1N4AnMA2879hGuqHiGEgxfLlJaLky7NlM/6cx20mUpVxQZYPBf8AKZAkScvNboAdd9uUroxqadXGWS0jzOwAdJcZ2vYH9ygG5icmblsHNE8xcYEHYWBd1zCdkvRNSSTJGgaXgkN5byLEdvO5sUyxoMiHCYjrqSSCNATl06DVEBOm0EkAljdWgARM3aYMkW31HaFMMIkROUkCJE2sLCNpHnZGZQA5T0yiSYOsxOpvrBn1R20crDN536Ean72U0xMBw/M8ZiSN83UbgfVbq4gxl0gHS3yub/hMcNbleOkaWNr3VbiK0u6Q4jyDxbXpdc/mrLncFqPzNnoT7OvHvKD40JehXgQdND2/J+i0965L32x0V2MQBiYMoOIHRD8QAK+OgzUxV1Y4LHSCOn2XOvqSp08UWmfQolsolGxeJhzmnrbyKTw2MdTfrZFxgkTuqvxFrNNZY3HeI4dlXcRxM2Qw7dV+Lrq5OzndWuDxhDIB1VdxWyHha0hRx1TMIWk6qp1VesWwFtWbpwyyi6mmGMUnNlcVrIDIsY1GDEWnRU6K3RCLK3TatubBSSk0I/gWQqJEqwa4EKbQRUqFEuMASUxSwhcYCdOWm0gaixcCM0m9thbYwtvH4bz/AONOPHUMPhQwTLSdzcgReBBifVMsY5zYuJALoExMcpAdeYInTvCFhjc9v2ASIgRmMdMu/up1OzTYknKATJlkjMeWCw97AAwHL0OPCcZkbSSfQrcM5zS2Mxde4AgRY2sRvB0CCZeAWkXENBh0EtAvAteZDoPLBgHKo4qmKrS12ZslzW3ubNbJaDcFxzRsO0KVGkDLQC0GIENIa0ZtDEXyA2EAEeaZh4jFEUnTM3IkBkmdJnWzRoDA7qDMJnOepcuIJ5gXAQBvcDWQdQPaLaJqPdzuaGAEw8ZiSZLSDIFm5pjon8M3KIi0AjUztfYmMov/AGpAk+hlFhOUnLpewBPYD1QicxtGdpmxF9spI3nN9COisMQ4AHoQBJJPUDT5bT7qvdUBrct8to0uCLWubffoUA/hGhwaevLcQZaS069w4e5RqlMCQdYsAQREiYG5g+yNhcJy9Zk7A3Pb7f8AakcCSSdxeYm46k//AD6SiwaNw7Dh4d2a42/26731XJY6rd3odANCRtbfVdrwtxa1xtytJ9tumhXnWMec584XL5Z9MvIYrVtfP/K0a1p9Es59kEvusfiyOMqKLxJhCY60rBUuiQIV+VB8WUXFGbJVzQ0KpxMy/F5bHRIYgbrMRXmPRRq4oQtJxOBF8NSdZkhNVflQGutCqKjWEKBinQUehAKWrN5pV+1AysWFqxGh2zIWs4BS/j2Cx7DErlvFmaeUwGjIkBU0RH4mLKfiQgqELTq0rKVwo5Q3ujAm2oQmsFXn0SNcuJsFcYbC5WRu7vAm3zXkq/H4pzvf0fHjozahmItYzGYAmYkzbrOulrpfwwDmcIYLtbzZnAgunQxa+ba2iKaHMDAE3Lc+9my3Xf8ANFNzXhwAAktI7FovJFz/AGiT2Pn3yY3GY/lBaYYJMmQOjQcpmJAvb5QSbpWllc5vIbuY7OTcQNSDdo8MtAHQi0lGqUYGUZnAZIEgAkEu6gOlzrDNlsNFoY1wgglsHmeYFg3VwbZri2G7nciwCYTdmYwEBri4O8NrKbnAB4mSNpEd5tG5LTDakDM54NzeA0uADXOcBGwtvmJ6IeCxQ1sHOsJEN5bnK03HW4uReVcYPCgmNCIBiNRlm0Xk+/qkanIDTbTRzh8ucQb/AFHqNE5WeCC4SC05otZxtF+wkf7gnKuELRGUE3to0jKRedDcd7DyVc5wbUdYZTlvF4cLT1gWPkE8Ihi8Z8nQ7A3GUX7a/eVLDYCR4hNyS4CYykS05o1t9I6JfiOHcSbEtEAdZm5IJ7t9k3w3C/8Ajs4SdRJ/nWfRSa+wFEQHAmO4H5qfy6dzgNlrhOwcDBCSZiGtaLEwNeh08+y1TzVTuBIuABpsq+km8VVLKFZ8atNhodPewXnFTE6z1XYfFfEAyn4YN9x5aX6jQ9iFwDqhcVzc+6z59064AiQlS66m8ZWpbPdZ4jDTai08zol3vEStUKsp4eDBp3QsW8BsDVEqVYbJVbUMjVOQSJ13cgSwYTI3gn2EotVpICNw+l85P9se9/sPqneor6hUVIaFnhixUa1M5Y73Q6pICrDbcwl9lCoJMI+DPNBW+Ita1wA1KpUKGmtIv6VyxSNi3a4h0FWIxDTYnUJKrUIcD9Vthh4Pe06ayFhrMbceaJVbGuxUatOI6Af+zj62IRcQ8FrerhKW6SNOrNllacwUabgJJspUZqSQRA6oI/hsvzGIGs9QO6eZXDnSJJve8ZS0QTaDN9dLaaKspumGyCIFpgSc3bp9RPk3SdImBIIOsEEyIAB6RuNV2ePjnFtx6huniWzeAZsCReIgQ0TpNgPtKi7HAuyjNEnYh0mDBki8AaDbZAe8NBImZ5RF5uC0+QDvbyCVaS1smQ0mNS0CQTFrjY/adrUbxGI5nOa0w3MGDOZtDm5TMyO+/kEINLWi5aLDnMg/vADhcmdJ3duhVKTnCSGxEN0EtFoDtHCdtLdlqs1x0BgNMOtEyOZzjf8AcRfbrCRrDB4u5mw+YWJMWE3naRHXsr7AYsaXvJi9gYiJFrAfVc7hGkkEQIHzRyjlsB0000+q6LCEx80628tNvT1T46VXtN7aoseg09I9z0XPYrAZXhh1Fh3bMx5afVdBhnjaBNzYTO/2UeIAGo3Q2877fZWnXO4zCgPgjlAggiYPNzA/lgsoYdpMhzTtlMgzqbjWdbhWWKqACe3557JPDYcHmFrAj+I6qb0ZltPNlaBG5iLzqVPiXEGUGCLnpvrr9FGnjQ1jiTcTrqexXMcQxpqVM20WE9LWWPPySTpNuKridV9VznOPlrYKqIIV/wCEHR3UcXhRGm655z1Ev9VbmyBKBWw8NlWRpCwPlKlWw3LlnVOcgoo5VqgTCtBRDWOm6XGELb/RPRqNVksVVUYVcPZuEo7CiC4+ycpxFslg7JmkIAHmf4H2KVwtQyeinVrkvE9ISpUOoACe6XqU+qZ8LNHf+UAtIJB2MK4cSw1AvqWgBsE9x2Rcfh2lxf0UsDytqO7R11BHvdLmsS5zToSDpf321S26N7HoVeULaXNQCwGixGBZi4A2eC3/AJWLfTMAtPEgddPvqtU6xDcsSZlvaf8ABRqwgiO57SCTHnLVj7Iw9+m8xM9NEF1EE5SRykWPSbo1CoHkT0HrfT0/hAxLcrvUj+P4JUzrokqLM/y+Z6Cdk5w4ENLcgcLn/pVrnlr8tjsehK6/4M4Syq6KpIvIEwd/SNehWvCW3DUNWuWuiBcNAF4kXB026f5KJQJbFxrGkHm5ZsL8wGvbSV2vxf8ABlIUTVoiHU2yWyTLRflk2dv387rz2nVIbmhon92ul7uJ2+aB1XdmdNVthqALRYwJkebSDJmZtHoUy5mUxMFxN53dJAIE25h7eqqmYzl0IGgNoyti/bQ9wDGyOH84AAsW3sf3XN9pO6ipqzbQA5nOEkEyAIOuUgdBtHRCrVAaglgDNswEzpp5CJKGyg82BDTEEkEkbwM2vtGqHiqDGuDwczxlEuOYdj569BdUpc0aQAtbaI9ZHfW3/S1Vr5Td0ddo1tH5ulKeOcGkRpuZBA1n2Gl1HgVA4nFUm/sDszhse1ulvYIC2wGMdZzTma7r+WVq+rIk6i/rb/KJxynTosaRAiR7OI/gKswVeRr1j7kekpfLLhVDFkm3nI0tBnyn+Eq/FjDsYPmLhAHY7+wTuMpw5sgb/bT7+65v4uxGWuRpkyAeZY4k+8LPy8sF6hfiPEXPJ1EumPT/ALPqo4OCHjcgkfX/AAk3AuYOpbmnWBuT/HsiVn5XNI3F/WAD9Vye2QtJ1jNsqI0ku1kBsnzkeiVpOnLmvnc641tHTRZRrmDAtkA/5Tp7FATrBroIMEX0sf8ACOaegPvqPdK0aEOiZBsOphWDuUCDBA0jWNiN0sBCpTEwOq2aTiRtGpRHGTmjvI09kWq6GOI3It25v8fRVKSurOAEayUliHtLTAhP1WQSSDlcLzEtJAI9wRB3nqg0sC8ioDAdTmAbHYAdf8I0ydLDwBHqtV2HKSdz9BNlKtmkMb824/hbxdUGGiTsLa7e1vuq3sylGkQP7pIIImL3jzsR6KZYC4kjy8/+060lpbHzaxrzG0geX2Q62HhxJm4kNGsm9zoCn8hrXgZaT5MgXJA/2SB76pFgLahMTrI6A2P3VtiGhrG7yRaNs7ZE72A+qRxdEgvcDY289FPG7ClJVKZBI/PNYpV8a0OIyzFrxNrLFXf8X2fpiRoYG297+uv4FOpViDm1MzY2sJvrJCHwytY9QPSRYBCc/lB30IG06wdiIPupxJ7CYg8vWTPmdz9PdMvaHPbI0jQxrpJ/PukhiD/4xIhjYaY/1Ew7umKlcy3vE9iCVFmVN+x621oJzCelwVvCY91ItcyQ75ZB1MwT7haxTgSNb/Q3k+0JZoGUeo99u90bnY13nCPifxGta7lLg5uU6EXaRe426rk/iPhOUlwbFN4mNLm5H18kNtUAsPUObbvvfuPqm8ZxIOwwpnXKLEzcQNNpA0suvh5dnapcpCmzQFvKe5PUnTeSe8JmvTDTYm4adLC7Yb9yqtj3tYIcAdYP7fIC8BEFc3AlxkXPQSSbHSYuj5/rTtXvjRI6kt9iYAjy+qqq3EXeIW0mZf2+I+SCbCwAgQT3SjuIuz5QZ2MC4JJdbeBIug4Bx8UlwhsTub2tPmY9BdP57FS9J4QV/FJeAWmJIJAknUX16yF6D8HBtCm6s7Smct4kCHa+secdlR08Yx2QNbciCDa5cL30sD7qy4u5v6IMBAPiS4jUNDww6a80W3hHy76L5K/4k+IfFY50/v5bWdzlxgyBYEb7jqjcB4iS1gLYcHEGSP3B59DNOL7rmX4N1Wm0kiGBzQ0zIbms02jMC2TGsnyVjgaX6cwSHFpBkEkQXSbnuXLO8u9K11FfijSd+U+ogNJkdiY9tbTSfFVEPrVHSB8rr3ENBZB6SHTN9EB1SZLS6XQSOozO1O1xt13U+MVM7nC0FjGyABlkaR0EH32UeTn8ivLrCFJ3JkBNngdAQYtrpb1kdkpJL3RLsujgbQJkiYtAn2tsX+G0xlJ3g+Rvt3iR18oW+HYF7XFxAPOQYty5YkQLn3jmCy/pFaNYkNBEZXWj+x5BH1Ov+pbw9YtyuHyluZw1MyabjfSYB7Zk1jqWX5S7KeUiTYEFlvI5T6qWEa3wuYn97HWkwMrjE7+2yN60IVKhsc0C+5i4J9RCnScXNBJ1MR6a300KJTaYj91rkR5lwuAQ03E7nzQaOIORxPNGYRcgvIho6f3eyJe8DGjmiQ2dydNhYzPVSGJAZcHUAiw6iR6D8lQfXaANAMoM8xkmxAmw6kaWsChNIDQS0HNy5SC7M4AbbiRP03VAzVbmdSImIAkDXKXCHd8oHsEvUeAQYg3kHUxyyJ1tm9/VBdxB0OJIABcIEAnMBGg6z6JR8uG88xJEyTA0HSCe8eUJ4WabxLLBrcviEhoJtZxi501sZ7IDnBjssDWD1nQgdIhLPx/yHs0zf5tJtpIaPcdk5xVoJzt5S8A5hpNgcxmwiBaZUyHCdLGuDyZ6t9CI95+yliGzFx+628yR6apYYY+Kbg5ZOlzI0A63JvHeEcsOe0Robb8p166+xRZ2MM12ctyIc2172J5exifOQlq8GlJuXX8gToB2WeIHMtq0xc6svBII1E9lAXZEGQDHSScxPse14VSZMOQu5jZ0+sX8liK0mBZnW4G9+3511WlWrM0KIbmLflP0MXCUwVRxcNwJF+pKxYp9VHH23TolpvsDppJJRmHeTYfdYsSoo2Iqy0DQzEqRfDRP5utrFKUqeLBptjUEjyzSZUsTJbI8j9Z9ZWLEezbFGWMO4MCdvyFZYKlzOPVpHTqsWIlL0oMPhCa42iHSCZ+nl10R+NDmkEgkQY3gzJ/N1ixVb+yvYeGqlrbEdIv+6D6XJVkys4gRMZhaRBHQyPz2WliOVsoqWHqFr6sXGYm9rE9Bprop1mgjcZtdJ5ZvbzHssWLO1Nb4c8vEA7/S38yiGlepvEHa8afdYsU72RKnWgyLDUd5v/7K4w4IIiMpH21/ytrFN9nUOKUyGw3QuMiekdRpJ0/wFBuGgGfKLzGUzPtFlixVb0C7SSwuGtrCw8/UfyiYc5qb27xbpqT7yFixLfZAvwwtN8s29CFNlOMm4b1/u/u78w+qxYqtspxnF+H+IzLTMObzQRObli56wCPVVOAwJcA2IsRJPaL3/wBLtP5WLFcv6qjeHwJInNoC8ggEFghuWNLwBOoTLKtwD+0k3AMlt7+qxYqv+RW8O/O5z9zeI1Ltvb7qtqOkkjUXB7ESfVYsS9gjh8RGQgmbyRIBFg4R3P50I6rBLLgGSfv17/krFi1sWiG0zd2ae2nYC427LFixI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2" name="AutoShape 14" descr="data:image/jpeg;base64,/9j/4AAQSkZJRgABAQAAAQABAAD/2wCEAAkGBhQSEBQUExQWFBUVFxcVFxUVFBUXFxgVFBgXFRgUFBgXHCYeGBokGhUXHy8gIycpLCwsFx4xNTAqNSYrLCkBCQoKDgwOGg8PGikcHBwsKSksKSkpLCwpKSkpLCkpKSkpKSksKSwpLCwsKSkpLCwsKSwsKSwpKSkpLCkpLCwsLP/AABEIALcBEwMBIgACEQEDEQH/xAAcAAACAgMBAQAAAAAAAAAAAAADBAIFAAEGBwj/xAA4EAABAwIEBAQFAwMEAwEAAAABAAIRAyEEEjFBBSJRYRNxgZEGMqGx8BRCwQdS0WJygvEjwuEV/8QAGQEAAwEBAQAAAAAAAAAAAAAAAAECAwQF/8QAIhEBAQEAAgICAwEBAQAAAAAAAAERAiEDQRIxEyJRMnEE/9oADAMBAAIRAxEAPwDtG1lMVku1iI1ipjg3jLPFURTUxSQeMFVbD1sUURtJB4hmUg5EFJSFJADDlMPRBSWxSQMQD1vMiikpCkgA5lko/hKXhIPC62AUwKS34SBjm/iD41wuCc1mIq5XuEhjWue7LMZiGiwsdeiqfjj44/T4CniMK5j/ABnhrH/M2Ic5xjryxB0Oui5f464CKmOxNR13Oytbc8rWsa0R0uPquU4FQ8V36Oo8sYXGqGkSBWaMsjpmYSPNreij5Hj1n4N+JqtZrWYnKajgCHtGUEuGbK5uxjcW2sdetyLz3ijW0q9KpTuG02ZA3TkBI9wQPRelMAcARcESPI3H0VQgQxbyI2RbyJgIMW8iJlW8qAFkWZEXKtEIMLKtZVMhahBIEKKJCADdASLVBqmChN1QSZQqhhEJVN8QcSFKmTOyDJ4zHjO66xeXY34veajiJieqxL5E9kaxEa1Y0IgCYaAUwsDVMNQbApBYGqQagNhTC0ApQgNhTCgFIICYUgFAKQQaYCllUQphAZlW8i2FMBAePfHtfw+JPBsHNaRruDP0/lcg5n/mbVZAc14PWRIBmdoXef1eweTE0K8crm+GT3aZj2lcJgafh1y02aTLSdC13ykbHVZZ2cddxJ8GDA3aLEQ65GlhLXR5xuAvS/hav4mDouOuQNPm3lI+i8q45ShzaYJALYADjYgWLZPW2X7XXp39P3ZsBTsBDntt2cTP1T4Xoqu8izIj5FmRaAvkWwxHyLMiAAWLRYmMi1kQCjmLMiZexBDkAI00tVo3TVerAShJckCrqsOtdCe5xTzcDDpKJiqcAwglXQoucuJ/qQ17KRjRei4Nll57/VfEZaRHW3ul6DyYPCxQCxI30YyojB6qKOKTTMQq1J8PUw5IDEIzMQnpnWlECVZWRm1UaBgpAIbaiKHoNsBbAWBym1yQaDVsNUwFIBMIgKYCwBSCA2ApgKIKkCgK74i4CzF4d1J+92no7YheP8d4K9lJ1JwmpTq08umjn5JE7HMDB6+3ueZcD8Z4UeOKkWNnR2iD6EfVRynsOL4u8vxLWgGbx5SC6e0e2msL07+nDh+gaJkh7/SYIHsQvN8Uxz62d2YBovDSZ3iBedDoug4Vxk4MFwaYPzMBBGcnQN0bHUdvJLideogLIXP8N+MKdQXDmnuPr5K9o1w4AtIIO4VknCyFtRLkw04woZlKJWyIQERTQakNWOxYBhCrDMkAqjC5ToRClh32IS9J0OIQBq5gSgV3gsTLjLSFSV8VlJHcJWlT+DEA+a43+o/B/GoHqBPqF11KtLCe6qfiUTQcn6DxrC/DuZgPULS6nC1A1gbItP3WKErfDYxPMxS5bDYtPDG2WE8hauzjEejjFzTscjUMclPKeupp4xFGOXNDHqR4gr/KNdO3HIrceuSHEkZnEUvyjXVNx6LTxy5P/wDQRKXEro/KPk7KnikcV1zOE4gnhjlrOcpyrj9Qs/Uqm/XrX69P5w9XgxCIKyomY5MNxifyg1cNfNlxvF6hqVspEiSdjr+arqsBiRDiei4zjWKiuXA26iQNhJdp6dgi/RqrE5W1HFzQQ2LQD0tcdPyybe+gGmtXdDGODYawueXu/awBuYE9fwKuxDpkb9PT80/lC41xEPoGi7MA4hzXCMzXt+U5TYi5BEiQdbKdPBeG45teuWYfxA0h2VtdgZL2CS2m5pMmCTBgxpO1v8K/EhpvyunKSAdLSYBt038uy4n4d4J4D2VfFLRTOZgDSQTBaLuqE5YcQGi112OMNN7GuaAJ3sCZvcjTREz0K9FFUKL6iouEcSzANJ/bIPbpCt2vC00hm1ZWqj0u+uGpTFYo6o0D1cPJlFpu5YUKOIGVBOIDSkEhrKg75iVlCqCUrjquR3YpaDVWpC5vjtSDb8urzxZb6LmuPNLZJOyXL6TyO4PHxSAPVI/FfES3CkgTbRZh+alPSPVV3GMQP07p2aY80S9E8vfxpxJutqvdTusUaOnWMqwmBiEjKm164qyMmqURlYoAW1OjTgxBWxWKVBRWJaNHD0VtVBWEpaNMCup065lJhymwpaNXeGxkJv8AXqgZURRVKqeSw9W7seo/r1UOqFDNYo/JS10NHHpunjlzeDLnuAaCSei6HD8JAE1HwdYHbqVpxvLl9K47fpcYXiAGHqEmB3MBctWOdwkghzoA0AgjW97Cw0VhxLGSxrGENYPcmSTJmNrLlaTAHlwnPmiTqD0h28EnpFvLs4/UjaTFlUo5S6SQJIkTtAB0t69kYYIXFyBbMTA7Otaf8KGH4ly5agEEAS0Ag/tBI1AII7Rv1ZNZjtCLEwQbSCDOnUyr6JXVsBlkmwnXLEDpe5/NEThWJnK1wOUXg+dpgW8raD1jxCu5jSIJBcGy2ZFyZA6Hz37qdbDl7WuoyCDqRAA085lKzJ0Jf6sKHCJqMq0H+G9tRpe1xdlfTJzEs6OjbQ9tV1beJd1x2Fd4QkuzOI/4j/aD901hsXuSsJ5ZLhXk6f8AUZkrXxkyFWniNkizH82qv8sL5Oh4ZjzJBROIVgN1y7eIZXapurii5uuyXHyehL0sOHcV54JTvE6mZsjzXDV8WWEOHqrbBcazsAJ6p8ee9US+j2G4ibNKrPizHxT1vCrcdjyxzVUfEGKLwCdr+qm8+sTa6LhOOmlASPxViA3DuvtHqUrwKvFKZVH8S8SztA6K+PLo9c4GLEEvWJYO3SlbAWisD7LkZDU3IhclWFFzqaRhhRGINJMNappiNKnCEAjNKmkhkRGhYAtlIJsREOk5P4fAE/NYdB8x9Nv/AKq48LyuQ5t+itOkXGACSdgLqxp8Ai9R19crSJ31cbDQ9U1hqzWy2mLbkRmI0Jvr+dFF1bbLlk6tBgCLAHMek6bjTVdfD/zyf67azx/0zSxzKRy02gRYmx9SfX+dFXVuKF3yuDTJ1N4AnMA2879hGuqHiGEgxfLlJaLky7NlM/6cx20mUpVxQZYPBf8AKZAkScvNboAdd9uUroxqadXGWS0jzOwAdJcZ2vYH9ygG5icmblsHNE8xcYEHYWBd1zCdkvRNSSTJGgaXgkN5byLEdvO5sUyxoMiHCYjrqSSCNATl06DVEBOm0EkAljdWgARM3aYMkW31HaFMMIkROUkCJE2sLCNpHnZGZQA5T0yiSYOsxOpvrBn1R20crDN536Ean72U0xMBw/M8ZiSN83UbgfVbq4gxl0gHS3yub/hMcNbleOkaWNr3VbiK0u6Q4jyDxbXpdc/mrLncFqPzNnoT7OvHvKD40JehXgQdND2/J+i0965L32x0V2MQBiYMoOIHRD8QAK+OgzUxV1Y4LHSCOn2XOvqSp08UWmfQolsolGxeJhzmnrbyKTw2MdTfrZFxgkTuqvxFrNNZY3HeI4dlXcRxM2Qw7dV+Lrq5OzndWuDxhDIB1VdxWyHha0hRx1TMIWk6qp1VesWwFtWbpwyyi6mmGMUnNlcVrIDIsY1GDEWnRU6K3RCLK3TatubBSSk0I/gWQqJEqwa4EKbQRUqFEuMASUxSwhcYCdOWm0gaixcCM0m9thbYwtvH4bz/AONOPHUMPhQwTLSdzcgReBBifVMsY5zYuJALoExMcpAdeYInTvCFhjc9v2ASIgRmMdMu/up1OzTYknKATJlkjMeWCw97AAwHL0OPCcZkbSSfQrcM5zS2Mxde4AgRY2sRvB0CCZeAWkXENBh0EtAvAteZDoPLBgHKo4qmKrS12ZslzW3ubNbJaDcFxzRsO0KVGkDLQC0GIENIa0ZtDEXyA2EAEeaZh4jFEUnTM3IkBkmdJnWzRoDA7qDMJnOepcuIJ5gXAQBvcDWQdQPaLaJqPdzuaGAEw8ZiSZLSDIFm5pjon8M3KIi0AjUztfYmMov/AGpAk+hlFhOUnLpewBPYD1QicxtGdpmxF9spI3nN9COisMQ4AHoQBJJPUDT5bT7qvdUBrct8to0uCLWubffoUA/hGhwaevLcQZaS069w4e5RqlMCQdYsAQREiYG5g+yNhcJy9Zk7A3Pb7f8AakcCSSdxeYm46k//AD6SiwaNw7Dh4d2a42/26731XJY6rd3odANCRtbfVdrwtxa1xtytJ9tumhXnWMec584XL5Z9MvIYrVtfP/K0a1p9Es59kEvusfiyOMqKLxJhCY60rBUuiQIV+VB8WUXFGbJVzQ0KpxMy/F5bHRIYgbrMRXmPRRq4oQtJxOBF8NSdZkhNVflQGutCqKjWEKBinQUehAKWrN5pV+1AysWFqxGh2zIWs4BS/j2Cx7DErlvFmaeUwGjIkBU0RH4mLKfiQgqELTq0rKVwo5Q3ujAm2oQmsFXn0SNcuJsFcYbC5WRu7vAm3zXkq/H4pzvf0fHjozahmItYzGYAmYkzbrOulrpfwwDmcIYLtbzZnAgunQxa+ba2iKaHMDAE3Lc+9my3Xf8ANFNzXhwAAktI7FovJFz/AGiT2Pn3yY3GY/lBaYYJMmQOjQcpmJAvb5QSbpWllc5vIbuY7OTcQNSDdo8MtAHQi0lGqUYGUZnAZIEgAkEu6gOlzrDNlsNFoY1wgglsHmeYFg3VwbZri2G7nciwCYTdmYwEBri4O8NrKbnAB4mSNpEd5tG5LTDakDM54NzeA0uADXOcBGwtvmJ6IeCxQ1sHOsJEN5bnK03HW4uReVcYPCgmNCIBiNRlm0Xk+/qkanIDTbTRzh8ucQb/AFHqNE5WeCC4SC05otZxtF+wkf7gnKuELRGUE3to0jKRedDcd7DyVc5wbUdYZTlvF4cLT1gWPkE8Ihi8Z8nQ7A3GUX7a/eVLDYCR4hNyS4CYykS05o1t9I6JfiOHcSbEtEAdZm5IJ7t9k3w3C/8Ajs4SdRJ/nWfRSa+wFEQHAmO4H5qfy6dzgNlrhOwcDBCSZiGtaLEwNeh08+y1TzVTuBIuABpsq+km8VVLKFZ8atNhodPewXnFTE6z1XYfFfEAyn4YN9x5aX6jQ9iFwDqhcVzc+6z59064AiQlS66m8ZWpbPdZ4jDTai08zol3vEStUKsp4eDBp3QsW8BsDVEqVYbJVbUMjVOQSJ13cgSwYTI3gn2EotVpICNw+l85P9se9/sPqneor6hUVIaFnhixUa1M5Y73Q6pICrDbcwl9lCoJMI+DPNBW+Ita1wA1KpUKGmtIv6VyxSNi3a4h0FWIxDTYnUJKrUIcD9Vthh4Pe06ayFhrMbceaJVbGuxUatOI6Af+zj62IRcQ8FrerhKW6SNOrNllacwUabgJJspUZqSQRA6oI/hsvzGIGs9QO6eZXDnSJJve8ZS0QTaDN9dLaaKspumGyCIFpgSc3bp9RPk3SdImBIIOsEEyIAB6RuNV2ePjnFtx6huniWzeAZsCReIgQ0TpNgPtKi7HAuyjNEnYh0mDBki8AaDbZAe8NBImZ5RF5uC0+QDvbyCVaS1smQ0mNS0CQTFrjY/adrUbxGI5nOa0w3MGDOZtDm5TMyO+/kEINLWi5aLDnMg/vADhcmdJ3duhVKTnCSGxEN0EtFoDtHCdtLdlqs1x0BgNMOtEyOZzjf8AcRfbrCRrDB4u5mw+YWJMWE3naRHXsr7AYsaXvJi9gYiJFrAfVc7hGkkEQIHzRyjlsB0000+q6LCEx80628tNvT1T46VXtN7aoseg09I9z0XPYrAZXhh1Fh3bMx5afVdBhnjaBNzYTO/2UeIAGo3Q2877fZWnXO4zCgPgjlAggiYPNzA/lgsoYdpMhzTtlMgzqbjWdbhWWKqACe3557JPDYcHmFrAj+I6qb0ZltPNlaBG5iLzqVPiXEGUGCLnpvrr9FGnjQ1jiTcTrqexXMcQxpqVM20WE9LWWPPySTpNuKridV9VznOPlrYKqIIV/wCEHR3UcXhRGm655z1Ev9VbmyBKBWw8NlWRpCwPlKlWw3LlnVOcgoo5VqgTCtBRDWOm6XGELb/RPRqNVksVVUYVcPZuEo7CiC4+ycpxFslg7JmkIAHmf4H2KVwtQyeinVrkvE9ISpUOoACe6XqU+qZ8LNHf+UAtIJB2MK4cSw1AvqWgBsE9x2Rcfh2lxf0UsDytqO7R11BHvdLmsS5zToSDpf321S26N7HoVeULaXNQCwGixGBZi4A2eC3/AJWLfTMAtPEgddPvqtU6xDcsSZlvaf8ABRqwgiO57SCTHnLVj7Iw9+m8xM9NEF1EE5SRykWPSbo1CoHkT0HrfT0/hAxLcrvUj+P4JUzrokqLM/y+Z6Cdk5w4ENLcgcLn/pVrnlr8tjsehK6/4M4Syq6KpIvIEwd/SNehWvCW3DUNWuWuiBcNAF4kXB026f5KJQJbFxrGkHm5ZsL8wGvbSV2vxf8ABlIUTVoiHU2yWyTLRflk2dv387rz2nVIbmhon92ul7uJ2+aB1XdmdNVthqALRYwJkebSDJmZtHoUy5mUxMFxN53dJAIE25h7eqqmYzl0IGgNoyti/bQ9wDGyOH84AAsW3sf3XN9pO6ipqzbQA5nOEkEyAIOuUgdBtHRCrVAaglgDNswEzpp5CJKGyg82BDTEEkEkbwM2vtGqHiqDGuDwczxlEuOYdj569BdUpc0aQAtbaI9ZHfW3/S1Vr5Td0ddo1tH5ulKeOcGkRpuZBA1n2Gl1HgVA4nFUm/sDszhse1ulvYIC2wGMdZzTma7r+WVq+rIk6i/rb/KJxynTosaRAiR7OI/gKswVeRr1j7kekpfLLhVDFkm3nI0tBnyn+Eq/FjDsYPmLhAHY7+wTuMpw5sgb/bT7+65v4uxGWuRpkyAeZY4k+8LPy8sF6hfiPEXPJ1EumPT/ALPqo4OCHjcgkfX/AAk3AuYOpbmnWBuT/HsiVn5XNI3F/WAD9Vye2QtJ1jNsqI0ku1kBsnzkeiVpOnLmvnc641tHTRZRrmDAtkA/5Tp7FATrBroIMEX0sf8ACOaegPvqPdK0aEOiZBsOphWDuUCDBA0jWNiN0sBCpTEwOq2aTiRtGpRHGTmjvI09kWq6GOI3It25v8fRVKSurOAEayUliHtLTAhP1WQSSDlcLzEtJAI9wRB3nqg0sC8ioDAdTmAbHYAdf8I0ydLDwBHqtV2HKSdz9BNlKtmkMb824/hbxdUGGiTsLa7e1vuq3sylGkQP7pIIImL3jzsR6KZYC4kjy8/+060lpbHzaxrzG0geX2Q62HhxJm4kNGsm9zoCn8hrXgZaT5MgXJA/2SB76pFgLahMTrI6A2P3VtiGhrG7yRaNs7ZE72A+qRxdEgvcDY289FPG7ClJVKZBI/PNYpV8a0OIyzFrxNrLFXf8X2fpiRoYG297+uv4FOpViDm1MzY2sJvrJCHwytY9QPSRYBCc/lB30IG06wdiIPupxJ7CYg8vWTPmdz9PdMvaHPbI0jQxrpJ/PukhiD/4xIhjYaY/1Ew7umKlcy3vE9iCVFmVN+x621oJzCelwVvCY91ItcyQ75ZB1MwT7haxTgSNb/Q3k+0JZoGUeo99u90bnY13nCPifxGta7lLg5uU6EXaRe426rk/iPhOUlwbFN4mNLm5H18kNtUAsPUObbvvfuPqm8ZxIOwwpnXKLEzcQNNpA0suvh5dnapcpCmzQFvKe5PUnTeSe8JmvTDTYm4adLC7Yb9yqtj3tYIcAdYP7fIC8BEFc3AlxkXPQSSbHSYuj5/rTtXvjRI6kt9iYAjy+qqq3EXeIW0mZf2+I+SCbCwAgQT3SjuIuz5QZ2MC4JJdbeBIug4Bx8UlwhsTub2tPmY9BdP57FS9J4QV/FJeAWmJIJAknUX16yF6D8HBtCm6s7Smct4kCHa+secdlR08Yx2QNbciCDa5cL30sD7qy4u5v6IMBAPiS4jUNDww6a80W3hHy76L5K/4k+IfFY50/v5bWdzlxgyBYEb7jqjcB4iS1gLYcHEGSP3B59DNOL7rmX4N1Wm0kiGBzQ0zIbms02jMC2TGsnyVjgaX6cwSHFpBkEkQXSbnuXLO8u9K11FfijSd+U+ogNJkdiY9tbTSfFVEPrVHSB8rr3ENBZB6SHTN9EB1SZLS6XQSOozO1O1xt13U+MVM7nC0FjGyABlkaR0EH32UeTn8ivLrCFJ3JkBNngdAQYtrpb1kdkpJL3RLsujgbQJkiYtAn2tsX+G0xlJ3g+Rvt3iR18oW+HYF7XFxAPOQYty5YkQLn3jmCy/pFaNYkNBEZXWj+x5BH1Ov+pbw9YtyuHyluZw1MyabjfSYB7Zk1jqWX5S7KeUiTYEFlvI5T6qWEa3wuYn97HWkwMrjE7+2yN60IVKhsc0C+5i4J9RCnScXNBJ1MR6a300KJTaYj91rkR5lwuAQ03E7nzQaOIORxPNGYRcgvIho6f3eyJe8DGjmiQ2dydNhYzPVSGJAZcHUAiw6iR6D8lQfXaANAMoM8xkmxAmw6kaWsChNIDQS0HNy5SC7M4AbbiRP03VAzVbmdSImIAkDXKXCHd8oHsEvUeAQYg3kHUxyyJ1tm9/VBdxB0OJIABcIEAnMBGg6z6JR8uG88xJEyTA0HSCe8eUJ4WabxLLBrcviEhoJtZxi501sZ7IDnBjssDWD1nQgdIhLPx/yHs0zf5tJtpIaPcdk5xVoJzt5S8A5hpNgcxmwiBaZUyHCdLGuDyZ6t9CI95+yliGzFx+628yR6apYYY+Kbg5ZOlzI0A63JvHeEcsOe0Robb8p166+xRZ2MM12ctyIc2172J5exifOQlq8GlJuXX8gToB2WeIHMtq0xc6svBII1E9lAXZEGQDHSScxPse14VSZMOQu5jZ0+sX8liK0mBZnW4G9+3511WlWrM0KIbmLflP0MXCUwVRxcNwJF+pKxYp9VHH23TolpvsDppJJRmHeTYfdYsSoo2Iqy0DQzEqRfDRP5utrFKUqeLBptjUEjyzSZUsTJbI8j9Z9ZWLEezbFGWMO4MCdvyFZYKlzOPVpHTqsWIlL0oMPhCa42iHSCZ+nl10R+NDmkEgkQY3gzJ/N1ixVb+yvYeGqlrbEdIv+6D6XJVkys4gRMZhaRBHQyPz2WliOVsoqWHqFr6sXGYm9rE9Bprop1mgjcZtdJ5ZvbzHssWLO1Nb4c8vEA7/S38yiGlepvEHa8afdYsU72RKnWgyLDUd5v/7K4w4IIiMpH21/ytrFN9nUOKUyGw3QuMiekdRpJ0/wFBuGgGfKLzGUzPtFlixVb0C7SSwuGtrCw8/UfyiYc5qb27xbpqT7yFixLfZAvwwtN8s29CFNlOMm4b1/u/u78w+qxYqtspxnF+H+IzLTMObzQRObli56wCPVVOAwJcA2IsRJPaL3/wBLtP5WLFcv6qjeHwJInNoC8ggEFghuWNLwBOoTLKtwD+0k3AMlt7+qxYqv+RW8O/O5z9zeI1Ltvb7qtqOkkjUXB7ESfVYsS9gjh8RGQgmbyRIBFg4R3P50I6rBLLgGSfv17/krFi1sWiG0zd2ae2nYC427LFixI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64" name="AutoShape 16" descr="data:image/jpeg;base64,/9j/4AAQSkZJRgABAQAAAQABAAD/2wCEAAkGBhQSEBQUExQWFBUVFxcVFxUVFBUXFxgVFBgXFRgUFBgXHCYeGBokGhUXHy8gIycpLCwsFx4xNTAqNSYrLCkBCQoKDgwOGg8PGikcHBwsKSksKSkpLCwpKSkpLCkpKSkpKSksKSwpLCwsKSkpLCwsKSwsKSwpKSkpLCkpLCwsLP/AABEIALcBEwMBIgACEQEDEQH/xAAcAAACAgMBAQAAAAAAAAAAAAADBAIFAAEGBwj/xAA4EAABAwIEBAQFAwMEAwEAAAABAAIRAyEEEjFBBSJRYRNxgZEGMqGx8BRCwQdS0WJygvEjwuEV/8QAGQEAAwEBAQAAAAAAAAAAAAAAAAECAwQF/8QAIhEBAQEAAgICAwEBAQAAAAAAAAERAiEDQRIxEyJRMnEE/9oADAMBAAIRAxEAPwDtG1lMVku1iI1ipjg3jLPFURTUxSQeMFVbD1sUURtJB4hmUg5EFJSFJADDlMPRBSWxSQMQD1vMiikpCkgA5lko/hKXhIPC62AUwKS34SBjm/iD41wuCc1mIq5XuEhjWue7LMZiGiwsdeiqfjj44/T4CniMK5j/ABnhrH/M2Ic5xjryxB0Oui5f464CKmOxNR13Oytbc8rWsa0R0uPquU4FQ8V36Oo8sYXGqGkSBWaMsjpmYSPNreij5Hj1n4N+JqtZrWYnKajgCHtGUEuGbK5uxjcW2sdetyLz3ijW0q9KpTuG02ZA3TkBI9wQPRelMAcARcESPI3H0VQgQxbyI2RbyJgIMW8iJlW8qAFkWZEXKtEIMLKtZVMhahBIEKKJCADdASLVBqmChN1QSZQqhhEJVN8QcSFKmTOyDJ4zHjO66xeXY34veajiJieqxL5E9kaxEa1Y0IgCYaAUwsDVMNQbApBYGqQagNhTC0ApQgNhTCgFIICYUgFAKQQaYCllUQphAZlW8i2FMBAePfHtfw+JPBsHNaRruDP0/lcg5n/mbVZAc14PWRIBmdoXef1eweTE0K8crm+GT3aZj2lcJgafh1y02aTLSdC13ykbHVZZ2cddxJ8GDA3aLEQ65GlhLXR5xuAvS/hav4mDouOuQNPm3lI+i8q45ShzaYJALYADjYgWLZPW2X7XXp39P3ZsBTsBDntt2cTP1T4Xoqu8izIj5FmRaAvkWwxHyLMiAAWLRYmMi1kQCjmLMiZexBDkAI00tVo3TVerAShJckCrqsOtdCe5xTzcDDpKJiqcAwglXQoucuJ/qQ17KRjRei4Nll57/VfEZaRHW3ul6DyYPCxQCxI30YyojB6qKOKTTMQq1J8PUw5IDEIzMQnpnWlECVZWRm1UaBgpAIbaiKHoNsBbAWBym1yQaDVsNUwFIBMIgKYCwBSCA2ApgKIKkCgK74i4CzF4d1J+92no7YheP8d4K9lJ1JwmpTq08umjn5JE7HMDB6+3ueZcD8Z4UeOKkWNnR2iD6EfVRynsOL4u8vxLWgGbx5SC6e0e2msL07+nDh+gaJkh7/SYIHsQvN8Uxz62d2YBovDSZ3iBedDoug4Vxk4MFwaYPzMBBGcnQN0bHUdvJLideogLIXP8N+MKdQXDmnuPr5K9o1w4AtIIO4VknCyFtRLkw04woZlKJWyIQERTQakNWOxYBhCrDMkAqjC5ToRClh32IS9J0OIQBq5gSgV3gsTLjLSFSV8VlJHcJWlT+DEA+a43+o/B/GoHqBPqF11KtLCe6qfiUTQcn6DxrC/DuZgPULS6nC1A1gbItP3WKErfDYxPMxS5bDYtPDG2WE8hauzjEejjFzTscjUMclPKeupp4xFGOXNDHqR4gr/KNdO3HIrceuSHEkZnEUvyjXVNx6LTxy5P/wDQRKXEro/KPk7KnikcV1zOE4gnhjlrOcpyrj9Qs/Uqm/XrX69P5w9XgxCIKyomY5MNxifyg1cNfNlxvF6hqVspEiSdjr+arqsBiRDiei4zjWKiuXA26iQNhJdp6dgi/RqrE5W1HFzQQ2LQD0tcdPyybe+gGmtXdDGODYawueXu/awBuYE9fwKuxDpkb9PT80/lC41xEPoGi7MA4hzXCMzXt+U5TYi5BEiQdbKdPBeG45teuWYfxA0h2VtdgZL2CS2m5pMmCTBgxpO1v8K/EhpvyunKSAdLSYBt038uy4n4d4J4D2VfFLRTOZgDSQTBaLuqE5YcQGi112OMNN7GuaAJ3sCZvcjTREz0K9FFUKL6iouEcSzANJ/bIPbpCt2vC00hm1ZWqj0u+uGpTFYo6o0D1cPJlFpu5YUKOIGVBOIDSkEhrKg75iVlCqCUrjquR3YpaDVWpC5vjtSDb8urzxZb6LmuPNLZJOyXL6TyO4PHxSAPVI/FfES3CkgTbRZh+alPSPVV3GMQP07p2aY80S9E8vfxpxJutqvdTusUaOnWMqwmBiEjKm164qyMmqURlYoAW1OjTgxBWxWKVBRWJaNHD0VtVBWEpaNMCup065lJhymwpaNXeGxkJv8AXqgZURRVKqeSw9W7seo/r1UOqFDNYo/JS10NHHpunjlzeDLnuAaCSei6HD8JAE1HwdYHbqVpxvLl9K47fpcYXiAGHqEmB3MBctWOdwkghzoA0AgjW97Cw0VhxLGSxrGENYPcmSTJmNrLlaTAHlwnPmiTqD0h28EnpFvLs4/UjaTFlUo5S6SQJIkTtAB0t69kYYIXFyBbMTA7Otaf8KGH4ly5agEEAS0Ag/tBI1AII7Rv1ZNZjtCLEwQbSCDOnUyr6JXVsBlkmwnXLEDpe5/NEThWJnK1wOUXg+dpgW8raD1jxCu5jSIJBcGy2ZFyZA6Hz37qdbDl7WuoyCDqRAA085lKzJ0Jf6sKHCJqMq0H+G9tRpe1xdlfTJzEs6OjbQ9tV1beJd1x2Fd4QkuzOI/4j/aD901hsXuSsJ5ZLhXk6f8AUZkrXxkyFWniNkizH82qv8sL5Oh4ZjzJBROIVgN1y7eIZXapurii5uuyXHyehL0sOHcV54JTvE6mZsjzXDV8WWEOHqrbBcazsAJ6p8ee9US+j2G4ibNKrPizHxT1vCrcdjyxzVUfEGKLwCdr+qm8+sTa6LhOOmlASPxViA3DuvtHqUrwKvFKZVH8S8SztA6K+PLo9c4GLEEvWJYO3SlbAWisD7LkZDU3IhclWFFzqaRhhRGINJMNappiNKnCEAjNKmkhkRGhYAtlIJsREOk5P4fAE/NYdB8x9Nv/AKq48LyuQ5t+itOkXGACSdgLqxp8Ai9R19crSJ31cbDQ9U1hqzWy2mLbkRmI0Jvr+dFF1bbLlk6tBgCLAHMek6bjTVdfD/zyf67azx/0zSxzKRy02gRYmx9SfX+dFXVuKF3yuDTJ1N4AnMA2879hGuqHiGEgxfLlJaLky7NlM/6cx20mUpVxQZYPBf8AKZAkScvNboAdd9uUroxqadXGWS0jzOwAdJcZ2vYH9ygG5icmblsHNE8xcYEHYWBd1zCdkvRNSSTJGgaXgkN5byLEdvO5sUyxoMiHCYjrqSSCNATl06DVEBOm0EkAljdWgARM3aYMkW31HaFMMIkROUkCJE2sLCNpHnZGZQA5T0yiSYOsxOpvrBn1R20crDN536Ean72U0xMBw/M8ZiSN83UbgfVbq4gxl0gHS3yub/hMcNbleOkaWNr3VbiK0u6Q4jyDxbXpdc/mrLncFqPzNnoT7OvHvKD40JehXgQdND2/J+i0965L32x0V2MQBiYMoOIHRD8QAK+OgzUxV1Y4LHSCOn2XOvqSp08UWmfQolsolGxeJhzmnrbyKTw2MdTfrZFxgkTuqvxFrNNZY3HeI4dlXcRxM2Qw7dV+Lrq5OzndWuDxhDIB1VdxWyHha0hRx1TMIWk6qp1VesWwFtWbpwyyi6mmGMUnNlcVrIDIsY1GDEWnRU6K3RCLK3TatubBSSk0I/gWQqJEqwa4EKbQRUqFEuMASUxSwhcYCdOWm0gaixcCM0m9thbYwtvH4bz/AONOPHUMPhQwTLSdzcgReBBifVMsY5zYuJALoExMcpAdeYInTvCFhjc9v2ASIgRmMdMu/up1OzTYknKATJlkjMeWCw97AAwHL0OPCcZkbSSfQrcM5zS2Mxde4AgRY2sRvB0CCZeAWkXENBh0EtAvAteZDoPLBgHKo4qmKrS12ZslzW3ubNbJaDcFxzRsO0KVGkDLQC0GIENIa0ZtDEXyA2EAEeaZh4jFEUnTM3IkBkmdJnWzRoDA7qDMJnOepcuIJ5gXAQBvcDWQdQPaLaJqPdzuaGAEw8ZiSZLSDIFm5pjon8M3KIi0AjUztfYmMov/AGpAk+hlFhOUnLpewBPYD1QicxtGdpmxF9spI3nN9COisMQ4AHoQBJJPUDT5bT7qvdUBrct8to0uCLWubffoUA/hGhwaevLcQZaS069w4e5RqlMCQdYsAQREiYG5g+yNhcJy9Zk7A3Pb7f8AakcCSSdxeYm46k//AD6SiwaNw7Dh4d2a42/26731XJY6rd3odANCRtbfVdrwtxa1xtytJ9tumhXnWMec584XL5Z9MvIYrVtfP/K0a1p9Es59kEvusfiyOMqKLxJhCY60rBUuiQIV+VB8WUXFGbJVzQ0KpxMy/F5bHRIYgbrMRXmPRRq4oQtJxOBF8NSdZkhNVflQGutCqKjWEKBinQUehAKWrN5pV+1AysWFqxGh2zIWs4BS/j2Cx7DErlvFmaeUwGjIkBU0RH4mLKfiQgqELTq0rKVwo5Q3ujAm2oQmsFXn0SNcuJsFcYbC5WRu7vAm3zXkq/H4pzvf0fHjozahmItYzGYAmYkzbrOulrpfwwDmcIYLtbzZnAgunQxa+ba2iKaHMDAE3Lc+9my3Xf8ANFNzXhwAAktI7FovJFz/AGiT2Pn3yY3GY/lBaYYJMmQOjQcpmJAvb5QSbpWllc5vIbuY7OTcQNSDdo8MtAHQi0lGqUYGUZnAZIEgAkEu6gOlzrDNlsNFoY1wgglsHmeYFg3VwbZri2G7nciwCYTdmYwEBri4O8NrKbnAB4mSNpEd5tG5LTDakDM54NzeA0uADXOcBGwtvmJ6IeCxQ1sHOsJEN5bnK03HW4uReVcYPCgmNCIBiNRlm0Xk+/qkanIDTbTRzh8ucQb/AFHqNE5WeCC4SC05otZxtF+wkf7gnKuELRGUE3to0jKRedDcd7DyVc5wbUdYZTlvF4cLT1gWPkE8Ihi8Z8nQ7A3GUX7a/eVLDYCR4hNyS4CYykS05o1t9I6JfiOHcSbEtEAdZm5IJ7t9k3w3C/8Ajs4SdRJ/nWfRSa+wFEQHAmO4H5qfy6dzgNlrhOwcDBCSZiGtaLEwNeh08+y1TzVTuBIuABpsq+km8VVLKFZ8atNhodPewXnFTE6z1XYfFfEAyn4YN9x5aX6jQ9iFwDqhcVzc+6z59064AiQlS66m8ZWpbPdZ4jDTai08zol3vEStUKsp4eDBp3QsW8BsDVEqVYbJVbUMjVOQSJ13cgSwYTI3gn2EotVpICNw+l85P9se9/sPqneor6hUVIaFnhixUa1M5Y73Q6pICrDbcwl9lCoJMI+DPNBW+Ita1wA1KpUKGmtIv6VyxSNi3a4h0FWIxDTYnUJKrUIcD9Vthh4Pe06ayFhrMbceaJVbGuxUatOI6Af+zj62IRcQ8FrerhKW6SNOrNllacwUabgJJspUZqSQRA6oI/hsvzGIGs9QO6eZXDnSJJve8ZS0QTaDN9dLaaKspumGyCIFpgSc3bp9RPk3SdImBIIOsEEyIAB6RuNV2ePjnFtx6huniWzeAZsCReIgQ0TpNgPtKi7HAuyjNEnYh0mDBki8AaDbZAe8NBImZ5RF5uC0+QDvbyCVaS1smQ0mNS0CQTFrjY/adrUbxGI5nOa0w3MGDOZtDm5TMyO+/kEINLWi5aLDnMg/vADhcmdJ3duhVKTnCSGxEN0EtFoDtHCdtLdlqs1x0BgNMOtEyOZzjf8AcRfbrCRrDB4u5mw+YWJMWE3naRHXsr7AYsaXvJi9gYiJFrAfVc7hGkkEQIHzRyjlsB0000+q6LCEx80628tNvT1T46VXtN7aoseg09I9z0XPYrAZXhh1Fh3bMx5afVdBhnjaBNzYTO/2UeIAGo3Q2877fZWnXO4zCgPgjlAggiYPNzA/lgsoYdpMhzTtlMgzqbjWdbhWWKqACe3557JPDYcHmFrAj+I6qb0ZltPNlaBG5iLzqVPiXEGUGCLnpvrr9FGnjQ1jiTcTrqexXMcQxpqVM20WE9LWWPPySTpNuKridV9VznOPlrYKqIIV/wCEHR3UcXhRGm655z1Ev9VbmyBKBWw8NlWRpCwPlKlWw3LlnVOcgoo5VqgTCtBRDWOm6XGELb/RPRqNVksVVUYVcPZuEo7CiC4+ycpxFslg7JmkIAHmf4H2KVwtQyeinVrkvE9ISpUOoACe6XqU+qZ8LNHf+UAtIJB2MK4cSw1AvqWgBsE9x2Rcfh2lxf0UsDytqO7R11BHvdLmsS5zToSDpf321S26N7HoVeULaXNQCwGixGBZi4A2eC3/AJWLfTMAtPEgddPvqtU6xDcsSZlvaf8ABRqwgiO57SCTHnLVj7Iw9+m8xM9NEF1EE5SRykWPSbo1CoHkT0HrfT0/hAxLcrvUj+P4JUzrokqLM/y+Z6Cdk5w4ENLcgcLn/pVrnlr8tjsehK6/4M4Syq6KpIvIEwd/SNehWvCW3DUNWuWuiBcNAF4kXB026f5KJQJbFxrGkHm5ZsL8wGvbSV2vxf8ABlIUTVoiHU2yWyTLRflk2dv387rz2nVIbmhon92ul7uJ2+aB1XdmdNVthqALRYwJkebSDJmZtHoUy5mUxMFxN53dJAIE25h7eqqmYzl0IGgNoyti/bQ9wDGyOH84AAsW3sf3XN9pO6ipqzbQA5nOEkEyAIOuUgdBtHRCrVAaglgDNswEzpp5CJKGyg82BDTEEkEkbwM2vtGqHiqDGuDwczxlEuOYdj569BdUpc0aQAtbaI9ZHfW3/S1Vr5Td0ddo1tH5ulKeOcGkRpuZBA1n2Gl1HgVA4nFUm/sDszhse1ulvYIC2wGMdZzTma7r+WVq+rIk6i/rb/KJxynTosaRAiR7OI/gKswVeRr1j7kekpfLLhVDFkm3nI0tBnyn+Eq/FjDsYPmLhAHY7+wTuMpw5sgb/bT7+65v4uxGWuRpkyAeZY4k+8LPy8sF6hfiPEXPJ1EumPT/ALPqo4OCHjcgkfX/AAk3AuYOpbmnWBuT/HsiVn5XNI3F/WAD9Vye2QtJ1jNsqI0ku1kBsnzkeiVpOnLmvnc641tHTRZRrmDAtkA/5Tp7FATrBroIMEX0sf8ACOaegPvqPdK0aEOiZBsOphWDuUCDBA0jWNiN0sBCpTEwOq2aTiRtGpRHGTmjvI09kWq6GOI3It25v8fRVKSurOAEayUliHtLTAhP1WQSSDlcLzEtJAI9wRB3nqg0sC8ioDAdTmAbHYAdf8I0ydLDwBHqtV2HKSdz9BNlKtmkMb824/hbxdUGGiTsLa7e1vuq3sylGkQP7pIIImL3jzsR6KZYC4kjy8/+060lpbHzaxrzG0geX2Q62HhxJm4kNGsm9zoCn8hrXgZaT5MgXJA/2SB76pFgLahMTrI6A2P3VtiGhrG7yRaNs7ZE72A+qRxdEgvcDY289FPG7ClJVKZBI/PNYpV8a0OIyzFrxNrLFXf8X2fpiRoYG297+uv4FOpViDm1MzY2sJvrJCHwytY9QPSRYBCc/lB30IG06wdiIPupxJ7CYg8vWTPmdz9PdMvaHPbI0jQxrpJ/PukhiD/4xIhjYaY/1Ew7umKlcy3vE9iCVFmVN+x621oJzCelwVvCY91ItcyQ75ZB1MwT7haxTgSNb/Q3k+0JZoGUeo99u90bnY13nCPifxGta7lLg5uU6EXaRe426rk/iPhOUlwbFN4mNLm5H18kNtUAsPUObbvvfuPqm8ZxIOwwpnXKLEzcQNNpA0suvh5dnapcpCmzQFvKe5PUnTeSe8JmvTDTYm4adLC7Yb9yqtj3tYIcAdYP7fIC8BEFc3AlxkXPQSSbHSYuj5/rTtXvjRI6kt9iYAjy+qqq3EXeIW0mZf2+I+SCbCwAgQT3SjuIuz5QZ2MC4JJdbeBIug4Bx8UlwhsTub2tPmY9BdP57FS9J4QV/FJeAWmJIJAknUX16yF6D8HBtCm6s7Smct4kCHa+secdlR08Yx2QNbciCDa5cL30sD7qy4u5v6IMBAPiS4jUNDww6a80W3hHy76L5K/4k+IfFY50/v5bWdzlxgyBYEb7jqjcB4iS1gLYcHEGSP3B59DNOL7rmX4N1Wm0kiGBzQ0zIbms02jMC2TGsnyVjgaX6cwSHFpBkEkQXSbnuXLO8u9K11FfijSd+U+ogNJkdiY9tbTSfFVEPrVHSB8rr3ENBZB6SHTN9EB1SZLS6XQSOozO1O1xt13U+MVM7nC0FjGyABlkaR0EH32UeTn8ivLrCFJ3JkBNngdAQYtrpb1kdkpJL3RLsujgbQJkiYtAn2tsX+G0xlJ3g+Rvt3iR18oW+HYF7XFxAPOQYty5YkQLn3jmCy/pFaNYkNBEZXWj+x5BH1Ov+pbw9YtyuHyluZw1MyabjfSYB7Zk1jqWX5S7KeUiTYEFlvI5T6qWEa3wuYn97HWkwMrjE7+2yN60IVKhsc0C+5i4J9RCnScXNBJ1MR6a300KJTaYj91rkR5lwuAQ03E7nzQaOIORxPNGYRcgvIho6f3eyJe8DGjmiQ2dydNhYzPVSGJAZcHUAiw6iR6D8lQfXaANAMoM8xkmxAmw6kaWsChNIDQS0HNy5SC7M4AbbiRP03VAzVbmdSImIAkDXKXCHd8oHsEvUeAQYg3kHUxyyJ1tm9/VBdxB0OJIABcIEAnMBGg6z6JR8uG88xJEyTA0HSCe8eUJ4WabxLLBrcviEhoJtZxi501sZ7IDnBjssDWD1nQgdIhLPx/yHs0zf5tJtpIaPcdk5xVoJzt5S8A5hpNgcxmwiBaZUyHCdLGuDyZ6t9CI95+yliGzFx+628yR6apYYY+Kbg5ZOlzI0A63JvHeEcsOe0Robb8p166+xRZ2MM12ctyIc2172J5exifOQlq8GlJuXX8gToB2WeIHMtq0xc6svBII1E9lAXZEGQDHSScxPse14VSZMOQu5jZ0+sX8liK0mBZnW4G9+3511WlWrM0KIbmLflP0MXCUwVRxcNwJF+pKxYp9VHH23TolpvsDppJJRmHeTYfdYsSoo2Iqy0DQzEqRfDRP5utrFKUqeLBptjUEjyzSZUsTJbI8j9Z9ZWLEezbFGWMO4MCdvyFZYKlzOPVpHTqsWIlL0oMPhCa42iHSCZ+nl10R+NDmkEgkQY3gzJ/N1ixVb+yvYeGqlrbEdIv+6D6XJVkys4gRMZhaRBHQyPz2WliOVsoqWHqFr6sXGYm9rE9Bprop1mgjcZtdJ5ZvbzHssWLO1Nb4c8vEA7/S38yiGlepvEHa8afdYsU72RKnWgyLDUd5v/7K4w4IIiMpH21/ytrFN9nUOKUyGw3QuMiekdRpJ0/wFBuGgGfKLzGUzPtFlixVb0C7SSwuGtrCw8/UfyiYc5qb27xbpqT7yFixLfZAvwwtN8s29CFNlOMm4b1/u/u78w+qxYqtspxnF+H+IzLTMObzQRObli56wCPVVOAwJcA2IsRJPaL3/wBLtP5WLFcv6qjeHwJInNoC8ggEFghuWNLwBOoTLKtwD+0k3AMlt7+qxYqv+RW8O/O5z9zeI1Ltvb7qtqOkkjUXB7ESfVYsS9gjh8RGQgmbyRIBFg4R3P50I6rBLLgGSfv17/krFi1sWiG0zd2ae2nYC427LFixI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2530" name="Picture 2" descr="http://lecprim.ru/Gk/11/11-01/img/pic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500042"/>
            <a:ext cx="3786214" cy="4296856"/>
          </a:xfrm>
          <a:prstGeom prst="rect">
            <a:avLst/>
          </a:prstGeom>
          <a:noFill/>
        </p:spPr>
      </p:pic>
      <p:pic>
        <p:nvPicPr>
          <p:cNvPr id="22534" name="Picture 6" descr="http://go3.imgsmail.ru/imgpreview?key=4786f8dbbbea5d0e&amp;mb=imgdb_preview_28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72998" y="1857365"/>
            <a:ext cx="1980361" cy="2000264"/>
          </a:xfrm>
          <a:prstGeom prst="rect">
            <a:avLst/>
          </a:prstGeom>
          <a:noFill/>
        </p:spPr>
      </p:pic>
      <p:sp>
        <p:nvSpPr>
          <p:cNvPr id="18" name="Содержимое 2"/>
          <p:cNvSpPr>
            <a:spLocks noGrp="1"/>
          </p:cNvSpPr>
          <p:nvPr>
            <p:ph idx="1"/>
          </p:nvPr>
        </p:nvSpPr>
        <p:spPr>
          <a:xfrm>
            <a:off x="4500562" y="5500702"/>
            <a:ext cx="1643074" cy="7143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круг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1571604" y="5500702"/>
            <a:ext cx="2571768" cy="714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окружность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323 0.07308 L 0.15677 -0.25994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16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19 0.10499 L -0.01719 -0.22803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  <p:bldP spid="1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248</Words>
  <Application>Microsoft Office PowerPoint</Application>
  <PresentationFormat>Экран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УСТНЫЙ СЧЁТ</vt:lpstr>
      <vt:lpstr>1. В какой строке записан отрезок натурального ряда?</vt:lpstr>
      <vt:lpstr>2. Разность чисел 12 и 6 равна:</vt:lpstr>
      <vt:lpstr>4. Уменьшаемое 13, вычитаемое 5, разность равна:</vt:lpstr>
      <vt:lpstr>6. Число 13 можно представить  в виде суммы:</vt:lpstr>
      <vt:lpstr>8. Сколько дм и см  в отрезке длиной 14 см:</vt:lpstr>
      <vt:lpstr>10. Отметьте правильное  решение задачи: В клетке сидели 5 белых кроликов, а серых на 10 больше. Сколько серых кроликов сидело в клетке?</vt:lpstr>
      <vt:lpstr>11. Отметьте правильное  решение задачи: В конкурсе стихов приняли участие 7 девочек и 6 мальчиков. Сколько всего ребят участвуют в конкурсе?</vt:lpstr>
      <vt:lpstr>11. Назовите фигуры: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УСТНЫЙ СЧЁТ</dc:title>
  <cp:lastModifiedBy>Admin</cp:lastModifiedBy>
  <cp:revision>23</cp:revision>
  <dcterms:modified xsi:type="dcterms:W3CDTF">2014-06-01T08:22:37Z</dcterms:modified>
</cp:coreProperties>
</file>