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908720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КОМПОНЕНТЫ АРИФМЕТИЧЕСКИХ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ДЕЙСТВИЙ</a:t>
            </a:r>
          </a:p>
          <a:p>
            <a:pPr algn="ctr"/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5400" dirty="0" err="1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ru-RU" sz="5400" smtClean="0">
                <a:solidFill>
                  <a:schemeClr val="accent2">
                    <a:lumMod val="75000"/>
                  </a:schemeClr>
                </a:solidFill>
              </a:rPr>
              <a:t>)  (:)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Выполнила:</a:t>
            </a:r>
          </a:p>
          <a:p>
            <a:pPr algn="ctr"/>
            <a:r>
              <a:rPr lang="ru-RU" b="1" dirty="0" smtClean="0"/>
              <a:t>учитель начальных классов</a:t>
            </a:r>
          </a:p>
          <a:p>
            <a:pPr algn="ctr"/>
            <a:r>
              <a:rPr lang="ru-RU" b="1" dirty="0" smtClean="0"/>
              <a:t>МБОУ СОШ №1</a:t>
            </a:r>
          </a:p>
          <a:p>
            <a:pPr algn="ctr"/>
            <a:r>
              <a:rPr lang="ru-RU" b="1" dirty="0" smtClean="0"/>
              <a:t>г. Дзержинский</a:t>
            </a:r>
          </a:p>
          <a:p>
            <a:pPr algn="ctr"/>
            <a:r>
              <a:rPr lang="ru-RU" b="1" dirty="0" smtClean="0"/>
              <a:t>Гудкова Татьяна Анатольевна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33" t="1821" r="430" b="1858"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4581128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Если подумать, то сможете точно сказать, нет сомнения,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Когда перемножим множители, в ответе – произведение.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0" t="1971" r="948" b="-1441"/>
          <a:stretch>
            <a:fillRect/>
          </a:stretch>
        </p:blipFill>
        <p:spPr bwMode="auto">
          <a:xfrm>
            <a:off x="467544" y="332656"/>
            <a:ext cx="8280920" cy="625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4509120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Слева – делимое,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Справа – делитель.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Частное только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 ответе смотрите.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56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2014-06-01T14:45:51Z</dcterms:created>
  <dcterms:modified xsi:type="dcterms:W3CDTF">2014-06-02T07:03:11Z</dcterms:modified>
</cp:coreProperties>
</file>