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08720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КОМПОНЕНТЫ АРИФМЕТИЧЕСКИХ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ДЕЙСТВИЙ</a:t>
            </a:r>
          </a:p>
          <a:p>
            <a:pPr algn="ctr"/>
            <a:r>
              <a:rPr lang="ru-RU" sz="5400" smtClean="0">
                <a:solidFill>
                  <a:schemeClr val="accent2">
                    <a:lumMod val="75000"/>
                  </a:schemeClr>
                </a:solidFill>
              </a:rPr>
              <a:t>(+)  (-)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Выполнила:</a:t>
            </a:r>
          </a:p>
          <a:p>
            <a:pPr algn="ctr"/>
            <a:r>
              <a:rPr lang="ru-RU" b="1" dirty="0" smtClean="0"/>
              <a:t>учитель начальных классов</a:t>
            </a:r>
          </a:p>
          <a:p>
            <a:pPr algn="ctr"/>
            <a:r>
              <a:rPr lang="ru-RU" b="1" dirty="0" smtClean="0"/>
              <a:t>МБОУ СОШ №1</a:t>
            </a:r>
          </a:p>
          <a:p>
            <a:pPr algn="ctr"/>
            <a:r>
              <a:rPr lang="ru-RU" b="1" dirty="0" smtClean="0"/>
              <a:t>г. Дзержинский</a:t>
            </a:r>
          </a:p>
          <a:p>
            <a:pPr algn="ctr"/>
            <a:r>
              <a:rPr lang="ru-RU" b="1" dirty="0" smtClean="0"/>
              <a:t>Гудкова Татьяна Анатольевна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4005064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Числа при сложении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 почёте, уважении.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Называем их, подумав,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Слагаемое, слагаемое, сумма.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568" y="4653136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Слева – уменьшаемое,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Справа – вычитаемое,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А в ответе всем на радость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Нас встречает разность.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57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2014-06-01T14:45:51Z</dcterms:created>
  <dcterms:modified xsi:type="dcterms:W3CDTF">2014-06-02T07:02:45Z</dcterms:modified>
</cp:coreProperties>
</file>