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F3E692-D1BD-4727-BCDD-72030E3227CA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E5C27A-047E-4A01-AC18-0B0676BCC8B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</a:rPr>
              <a:t>Николай  Николаевич Юденич</a:t>
            </a:r>
            <a:endParaRPr lang="ru-RU" sz="48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168352" cy="394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6818" y="6165304"/>
            <a:ext cx="116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1862-1933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50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332656"/>
            <a:ext cx="80648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Была инициирована закупка животных с целью убедить противника, будто наступление планируется на багдадском направлении. До последнего не раскрывалось нижестоящим штабам и содержание планируемой операции. А за несколько же дней до ее начала был полностью закрыт выезд всем лицам из прифронтовой полосы, что помешало турецким разведчикам донести об окончательных приготовлениях русских.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87825" y="2996952"/>
            <a:ext cx="11527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363981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это возымело воздействие на противника. Незадолго до нашего наступления командующий 3-й турецкой армии вообще уехал в Стамбул.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1757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Наступление развернулось в середине января 1916 г. Сначала Юденич нанес отвлекающий удар в </a:t>
            </a:r>
            <a:r>
              <a:rPr lang="ru-RU" dirty="0" err="1"/>
              <a:t>Пассинской</a:t>
            </a:r>
            <a:r>
              <a:rPr lang="ru-RU" dirty="0"/>
              <a:t> долине, а затем повел основное наступление на </a:t>
            </a:r>
            <a:r>
              <a:rPr lang="ru-RU" dirty="0" err="1"/>
              <a:t>ольтинском</a:t>
            </a:r>
            <a:r>
              <a:rPr lang="ru-RU" dirty="0"/>
              <a:t> и </a:t>
            </a:r>
            <a:r>
              <a:rPr lang="ru-RU" dirty="0" err="1"/>
              <a:t>эрзерумском</a:t>
            </a:r>
            <a:r>
              <a:rPr lang="ru-RU" dirty="0"/>
              <a:t> направлениях.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11945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прорванный участок фронта оперативно была направлена Сибирская казачья бригада. При этом сам Николай Николаевич успешно маневрировал резервами, наладив жесткое управление войсками и держа ситуацию под контролем. В итоге турки бежали.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048000"/>
            <a:ext cx="2952330" cy="19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7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37928"/>
            <a:ext cx="5526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Дальнейшая судьба Юденича сложится печально. После Октябрьской революции Николай Николаевич перейдет на нелегальное положение. Проживая в Петрограде, он будет пытаться создать подпольную военную организацию. Сначала примкнет к прогерманским монархическим кругам, однако после поражения Германии в войне станет выстраивать отношения с союзниками. В начале 1919 г. он становится лидером Белого движения на Северо-западе, а в дальнейшем получает признание своих полномочий со стороны А.В. Колчака. </a:t>
            </a:r>
            <a:r>
              <a:rPr lang="ru-RU" dirty="0" smtClean="0"/>
              <a:t> </a:t>
            </a:r>
            <a:r>
              <a:rPr lang="ru-RU" dirty="0"/>
              <a:t>В конце января 1920 г. он издаст приказ о ликвидации Северо-Западной армии, а сам эмигрирует. Скончался Н.Н. Юденич в 1933 г. на чужбине - в Каннах во Франции.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056991"/>
            <a:ext cx="2064232" cy="260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4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49929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Родился в 1862 г. Сын коллежского советника. Закончил </a:t>
            </a:r>
            <a:r>
              <a:rPr lang="ru-RU" dirty="0"/>
              <a:t>Александровское военное </a:t>
            </a:r>
            <a:r>
              <a:rPr lang="ru-RU" dirty="0" smtClean="0"/>
              <a:t>училище. В </a:t>
            </a:r>
            <a:r>
              <a:rPr lang="ru-RU" dirty="0"/>
              <a:t>1884 г. </a:t>
            </a:r>
            <a:r>
              <a:rPr lang="ru-RU" dirty="0" smtClean="0"/>
              <a:t>Николай Юденич </a:t>
            </a:r>
            <a:r>
              <a:rPr lang="ru-RU" dirty="0"/>
              <a:t>выдержал экзамены в элитную Николаевскую академию Генерального штаба, из которой был выпущен «по первому разряду» (и со званием штабс-капитана), что давало серьезные карьерные преимущества. </a:t>
            </a:r>
            <a:r>
              <a:rPr lang="ru-RU" dirty="0" smtClean="0"/>
              <a:t>Служил в </a:t>
            </a:r>
            <a:r>
              <a:rPr lang="ru-RU" dirty="0"/>
              <a:t>Варшавском и Туркестанском военных округах, а в 1896 г. - </a:t>
            </a:r>
            <a:r>
              <a:rPr lang="ru-RU" dirty="0" smtClean="0"/>
              <a:t>получил </a:t>
            </a:r>
            <a:r>
              <a:rPr lang="ru-RU" dirty="0"/>
              <a:t>в чин полковника.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50697"/>
            <a:ext cx="2713967" cy="311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9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Николай Николаевич отличался «прямотой и даже резкостью суждений, определенностью решений, твердостью в отстаивании своего мнения и полным отсутствием склонности к каким-либо компромиссам».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57358"/>
            <a:ext cx="1996384" cy="310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2237531" cy="298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38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687" y="468350"/>
            <a:ext cx="78767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Русско-японскую войну Юденич встретил командиром 18-го стрелкового полка </a:t>
            </a:r>
            <a:r>
              <a:rPr lang="ru-RU" dirty="0" smtClean="0"/>
              <a:t>. </a:t>
            </a:r>
            <a:r>
              <a:rPr lang="ru-RU" dirty="0"/>
              <a:t>Сумел несколько раз отличиться. В бою у </a:t>
            </a:r>
            <a:r>
              <a:rPr lang="ru-RU" dirty="0" err="1"/>
              <a:t>Сандепу</a:t>
            </a:r>
            <a:r>
              <a:rPr lang="ru-RU" dirty="0"/>
              <a:t> он лично повел начавшие отступать войска в штыковой бой и сумел отбросить противника. В сражении под </a:t>
            </a:r>
            <a:r>
              <a:rPr lang="ru-RU" dirty="0" err="1"/>
              <a:t>Мукденом</a:t>
            </a:r>
            <a:r>
              <a:rPr lang="ru-RU" dirty="0"/>
              <a:t> он также водил войска в бой, активно руководил обороной вверенного ему участка и в итоге был тяжело ранен. За отличия его наградили Георгиевским оружием с надписью «За храбрость».</a:t>
            </a:r>
          </a:p>
          <a:p>
            <a:r>
              <a:rPr lang="ru-RU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473834" cy="342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4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627" y="3789040"/>
            <a:ext cx="82096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Первую мировую войну </a:t>
            </a:r>
            <a:r>
              <a:rPr lang="ru-RU" dirty="0"/>
              <a:t>встретил </a:t>
            </a:r>
            <a:r>
              <a:rPr lang="ru-RU" dirty="0" smtClean="0"/>
              <a:t> начальником </a:t>
            </a:r>
            <a:r>
              <a:rPr lang="ru-RU" dirty="0"/>
              <a:t>штаба Кавказской армии, однако фактически сам руководил ходом всех </a:t>
            </a:r>
            <a:r>
              <a:rPr lang="ru-RU" dirty="0" smtClean="0"/>
              <a:t>операций</a:t>
            </a:r>
            <a:r>
              <a:rPr lang="ru-RU" dirty="0"/>
              <a:t>. В декабре 1914 г. временно возглавляя 2-й Туркестанский корпус, благодаря искусному управлению и вниманию к организации связи нанес поражение превосходящим турецким войскам под </a:t>
            </a:r>
            <a:r>
              <a:rPr lang="ru-RU" dirty="0" err="1"/>
              <a:t>Сарыкамышем</a:t>
            </a:r>
            <a:r>
              <a:rPr lang="ru-RU" dirty="0"/>
              <a:t>. В 1915 г. назначен командующим Кавказской армии, вел бои у озера Ван, в феврале 1916 г. взял крупную крепость Эрзерум, а в апреле — город Трапезунд. За эти бои получил орден Св. Георгия 2-й степени, став его последним кавалером в истории.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7" y="416324"/>
            <a:ext cx="4680520" cy="32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76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76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лету 1916 г. освободил большую часть Западной Армении, тем самым спас многих армян от турецкого геноцида. Не проиграл ни одного крупного сражения в ходе Первой мировой войны, став в итоге самым успешным полководцем русской армии.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6048671" cy="378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46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3732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Риск генерала Юденича - это смелость творческой фантазии, та смелость, какая присуща только большим полководцам.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Девиз </a:t>
            </a:r>
            <a:r>
              <a:rPr lang="ru-RU" dirty="0" smtClean="0"/>
              <a:t> </a:t>
            </a:r>
            <a:r>
              <a:rPr lang="ru-RU" dirty="0"/>
              <a:t>Н.Н. Юденича был следующим:</a:t>
            </a:r>
          </a:p>
          <a:p>
            <a:r>
              <a:rPr lang="ru-RU" i="1" dirty="0"/>
              <a:t>Только тот достоин жизни этой, кто на смерть всегда готов.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206" y="2060848"/>
            <a:ext cx="4938105" cy="294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2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Юденичем был разработан план </a:t>
            </a:r>
            <a:r>
              <a:rPr lang="ru-RU" dirty="0"/>
              <a:t>прорыва вражеского фронта в районе Эрзерума и захвата этой крупнейшей крепости.</a:t>
            </a:r>
          </a:p>
          <a:p>
            <a:r>
              <a:rPr lang="ru-RU" dirty="0"/>
              <a:t>Стоит признать, что Н.Н. Юденич мастерски провел подготовку операции и учел недостатки, выявленные в предыдущих сражениях. Он сумел достойнейшим образом наладить работу тыла, создать новые линии связи и подготовить систему дорожных коммуникаций. Особое внимание было обращено на снабжение солдат: все они были обеспечены теплой маскировочной одеждой, специальными очками (которые защищали от блеска снега), а также запасом дров. Создали даже метеорологическую станцию для оперативного мониторинга изменения погоды.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385" y="2060848"/>
            <a:ext cx="3213766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Беспрецедентными были меры по сохранению подготовки войск в секрете: Юденич прибегнул в масштабной дезинформации противника. Он незашифрованной телеграммой передал приказание 4-й дивизии о переброске ее в Персию и снял ее с фронта. Более того, начал раздавать отпуска офицерам с фронта, а также массово разрешать офицерским женам прибывать на театр боевых действий по случаю Нового Года.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259470"/>
            <a:ext cx="3921245" cy="24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25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739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Николай  Николаевич Юденич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 Николаевич Юденич</dc:title>
  <dc:creator>55555</dc:creator>
  <cp:lastModifiedBy>55555</cp:lastModifiedBy>
  <cp:revision>19</cp:revision>
  <dcterms:created xsi:type="dcterms:W3CDTF">2014-04-10T06:10:48Z</dcterms:created>
  <dcterms:modified xsi:type="dcterms:W3CDTF">2014-04-13T18:34:18Z</dcterms:modified>
</cp:coreProperties>
</file>