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582A-55A6-463E-BA87-B7BF3071DE0A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9358-0AC6-4575-A4B4-3D318517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582A-55A6-463E-BA87-B7BF3071DE0A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9358-0AC6-4575-A4B4-3D318517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582A-55A6-463E-BA87-B7BF3071DE0A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9358-0AC6-4575-A4B4-3D318517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582A-55A6-463E-BA87-B7BF3071DE0A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9358-0AC6-4575-A4B4-3D318517CA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582A-55A6-463E-BA87-B7BF3071DE0A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9358-0AC6-4575-A4B4-3D318517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582A-55A6-463E-BA87-B7BF3071DE0A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D569358-0AC6-4575-A4B4-3D318517CAD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582A-55A6-463E-BA87-B7BF3071DE0A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9358-0AC6-4575-A4B4-3D318517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582A-55A6-463E-BA87-B7BF3071DE0A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9358-0AC6-4575-A4B4-3D318517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582A-55A6-463E-BA87-B7BF3071DE0A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9358-0AC6-4575-A4B4-3D318517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582A-55A6-463E-BA87-B7BF3071DE0A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9358-0AC6-4575-A4B4-3D318517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582A-55A6-463E-BA87-B7BF3071DE0A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9358-0AC6-4575-A4B4-3D318517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582A-55A6-463E-BA87-B7BF3071DE0A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9358-0AC6-4575-A4B4-3D318517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582A-55A6-463E-BA87-B7BF3071DE0A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9358-0AC6-4575-A4B4-3D318517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582A-55A6-463E-BA87-B7BF3071DE0A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9358-0AC6-4575-A4B4-3D318517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582A-55A6-463E-BA87-B7BF3071DE0A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9358-0AC6-4575-A4B4-3D318517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582A-55A6-463E-BA87-B7BF3071DE0A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9358-0AC6-4575-A4B4-3D318517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582A-55A6-463E-BA87-B7BF3071DE0A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9358-0AC6-4575-A4B4-3D318517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582A-55A6-463E-BA87-B7BF3071DE0A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9358-0AC6-4575-A4B4-3D318517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582A-55A6-463E-BA87-B7BF3071DE0A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9358-0AC6-4575-A4B4-3D318517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582A-55A6-463E-BA87-B7BF3071DE0A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9358-0AC6-4575-A4B4-3D318517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582A-55A6-463E-BA87-B7BF3071DE0A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9358-0AC6-4575-A4B4-3D318517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582A-55A6-463E-BA87-B7BF3071DE0A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69358-0AC6-4575-A4B4-3D318517CA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8582A-55A6-463E-BA87-B7BF3071DE0A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69358-0AC6-4575-A4B4-3D318517CA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08582A-55A6-463E-BA87-B7BF3071DE0A}" type="datetimeFigureOut">
              <a:rPr lang="ru-RU" smtClean="0"/>
              <a:t>02.01.2002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569358-0AC6-4575-A4B4-3D318517CAD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user\Рабочий стол\святыни Белгородские\Изображение 001.jpg"/>
          <p:cNvPicPr/>
          <p:nvPr/>
        </p:nvPicPr>
        <p:blipFill>
          <a:blip r:embed="rId2"/>
          <a:srcRect l="2363" t="68627" r="4060" b="13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7772400" cy="1470025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Slavianskiy" pitchFamily="82" charset="0"/>
              </a:rPr>
              <a:t>Марфо-Мариинский</a:t>
            </a:r>
            <a:r>
              <a:rPr lang="ru-RU" b="1" dirty="0" smtClean="0">
                <a:solidFill>
                  <a:srgbClr val="C00000"/>
                </a:solidFill>
                <a:latin typeface="Slavianskiy" pitchFamily="82" charset="0"/>
              </a:rPr>
              <a:t> женский монастырь</a:t>
            </a:r>
            <a:endParaRPr lang="ru-RU" b="1" dirty="0">
              <a:solidFill>
                <a:srgbClr val="C00000"/>
              </a:solidFill>
              <a:latin typeface="Slavianskiy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1944" y="714356"/>
            <a:ext cx="4972056" cy="3000396"/>
          </a:xfrm>
        </p:spPr>
        <p:txBody>
          <a:bodyPr>
            <a:normAutofit/>
          </a:bodyPr>
          <a:lstStyle/>
          <a:p>
            <a:r>
              <a:rPr lang="ru-RU" dirty="0" smtClean="0"/>
              <a:t>Настоятельница </a:t>
            </a:r>
            <a:br>
              <a:rPr lang="ru-RU" dirty="0" smtClean="0"/>
            </a:br>
            <a:r>
              <a:rPr lang="ru-RU" dirty="0" smtClean="0"/>
              <a:t>игуменья </a:t>
            </a:r>
            <a:r>
              <a:rPr lang="ru-RU" dirty="0" err="1" smtClean="0"/>
              <a:t>Иоасафа</a:t>
            </a:r>
            <a:r>
              <a:rPr lang="ru-RU" dirty="0" smtClean="0"/>
              <a:t> (</a:t>
            </a:r>
            <a:r>
              <a:rPr lang="ru-RU" dirty="0" err="1" smtClean="0"/>
              <a:t>Кандыба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Содержимое 3" descr="C:\Documents and Settings\user\Рабочий стол\святыни Белгородские\Изображение 001.jpg"/>
          <p:cNvPicPr>
            <a:picLocks noGrp="1"/>
          </p:cNvPicPr>
          <p:nvPr>
            <p:ph idx="1"/>
          </p:nvPr>
        </p:nvPicPr>
        <p:blipFill>
          <a:blip r:embed="rId2"/>
          <a:srcRect l="4874" t="22798" r="50882" b="37488"/>
          <a:stretch>
            <a:fillRect/>
          </a:stretch>
        </p:blipFill>
        <p:spPr bwMode="auto">
          <a:xfrm>
            <a:off x="0" y="0"/>
            <a:ext cx="4429124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user\Рабочий стол\святыни Белгородские\Изображение.jpg"/>
          <p:cNvPicPr>
            <a:picLocks noGrp="1"/>
          </p:cNvPicPr>
          <p:nvPr>
            <p:ph idx="1"/>
          </p:nvPr>
        </p:nvPicPr>
        <p:blipFill>
          <a:blip r:embed="rId2"/>
          <a:srcRect l="3794" t="49129" r="2314" b="39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Покровский </a:t>
            </a:r>
            <a:r>
              <a:rPr lang="ru-RU" dirty="0" err="1" smtClean="0"/>
              <a:t>однопрестольный</a:t>
            </a:r>
            <a:r>
              <a:rPr lang="ru-RU" dirty="0" smtClean="0"/>
              <a:t> храм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user\Рабочий стол\святыни Белгородские\Изображение.jpg"/>
          <p:cNvPicPr>
            <a:picLocks noGrp="1"/>
          </p:cNvPicPr>
          <p:nvPr>
            <p:ph idx="1"/>
          </p:nvPr>
        </p:nvPicPr>
        <p:blipFill>
          <a:blip r:embed="rId2"/>
          <a:srcRect l="41346" t="4762" r="1576" b="52846"/>
          <a:stretch>
            <a:fillRect/>
          </a:stretch>
        </p:blipFill>
        <p:spPr bwMode="auto">
          <a:xfrm>
            <a:off x="1357290" y="428604"/>
            <a:ext cx="7143800" cy="6429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C:\Documents and Settings\user\Рабочий стол\святыни Белгородские\Изображение 002.jpg"/>
          <p:cNvPicPr>
            <a:picLocks noGrp="1"/>
          </p:cNvPicPr>
          <p:nvPr>
            <p:ph idx="1"/>
          </p:nvPr>
        </p:nvPicPr>
        <p:blipFill>
          <a:blip r:embed="rId2"/>
          <a:srcRect t="71303" r="2808" b="1115"/>
          <a:stretch>
            <a:fillRect/>
          </a:stretch>
        </p:blipFill>
        <p:spPr bwMode="auto">
          <a:xfrm>
            <a:off x="0" y="57148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Апекс</vt:lpstr>
      <vt:lpstr>Марфо-Мариинский женский монастырь</vt:lpstr>
      <vt:lpstr>Настоятельница  игуменья Иоасафа (Кандыба)</vt:lpstr>
      <vt:lpstr>Покровский однопрестольный храм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Марфо-Мариинский женский монастырь</dc:title>
  <dc:creator>1</dc:creator>
  <cp:lastModifiedBy>1</cp:lastModifiedBy>
  <cp:revision>2</cp:revision>
  <dcterms:created xsi:type="dcterms:W3CDTF">2002-01-01T21:53:04Z</dcterms:created>
  <dcterms:modified xsi:type="dcterms:W3CDTF">2002-01-01T22:05:57Z</dcterms:modified>
</cp:coreProperties>
</file>