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EBB3-E963-4F50-8A49-4494E82C1591}" type="datetimeFigureOut">
              <a:rPr lang="ru-RU" smtClean="0"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208D9-5D34-47AE-B64B-DE2BFBDDB6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214422"/>
            <a:ext cx="5486400" cy="5295924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Маски театральные,</a:t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400" dirty="0">
                <a:solidFill>
                  <a:schemeClr val="bg1"/>
                </a:solidFill>
              </a:rPr>
              <a:t>Маски карнавальные, </a:t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400" dirty="0">
                <a:solidFill>
                  <a:schemeClr val="bg1"/>
                </a:solidFill>
              </a:rPr>
              <a:t>Надеваешь маску, </a:t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ru-RU" sz="5400" dirty="0">
                <a:solidFill>
                  <a:schemeClr val="bg1"/>
                </a:solidFill>
              </a:rPr>
              <a:t>Попадаешь в </a:t>
            </a:r>
            <a:r>
              <a:rPr lang="ru-RU" sz="5400" dirty="0" smtClean="0">
                <a:solidFill>
                  <a:schemeClr val="bg1"/>
                </a:solidFill>
              </a:rPr>
              <a:t>сказку</a:t>
            </a:r>
            <a:r>
              <a:rPr lang="ru-RU" sz="5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" name="Рисунок 6" descr="Mascaras20teatro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7818" y="1643050"/>
            <a:ext cx="3422654" cy="25669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43438" cy="4523667"/>
          </a:xfrm>
          <a:prstGeom prst="rect">
            <a:avLst/>
          </a:prstGeom>
        </p:spPr>
      </p:pic>
      <p:pic>
        <p:nvPicPr>
          <p:cNvPr id="8" name="Рисунок 7" descr="56431601_GREEK_SILVER_GORGON_MASK_APPLIQUE_5th_cen_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1500" y="2095500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52fd305c8f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28603"/>
            <a:ext cx="7929618" cy="5947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ask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4440737" cy="4485144"/>
          </a:xfrm>
          <a:prstGeom prst="rect">
            <a:avLst/>
          </a:prstGeom>
        </p:spPr>
      </p:pic>
      <p:pic>
        <p:nvPicPr>
          <p:cNvPr id="6" name="Рисунок 5" descr="maskasm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7319" y="0"/>
            <a:ext cx="4406681" cy="6500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0128_rfoster_mp_his_greek_1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14290"/>
            <a:ext cx="4421996" cy="6261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a1080649aa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-214338"/>
            <a:ext cx="5500725" cy="7295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Маски театральные, Маски карнавальные,  Надеваешь маску,  Попадаешь в сказку.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Маски театральные, Маски карнавальные,  Надеваешь маску,  Попадаешь в сказку.</dc:title>
  <dc:creator>Admin</dc:creator>
  <cp:lastModifiedBy>Admin</cp:lastModifiedBy>
  <cp:revision>3</cp:revision>
  <dcterms:created xsi:type="dcterms:W3CDTF">2011-01-18T22:21:10Z</dcterms:created>
  <dcterms:modified xsi:type="dcterms:W3CDTF">2011-01-18T22:47:09Z</dcterms:modified>
</cp:coreProperties>
</file>