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4" r:id="rId4"/>
    <p:sldId id="264" r:id="rId5"/>
    <p:sldId id="277" r:id="rId6"/>
    <p:sldId id="266" r:id="rId7"/>
    <p:sldId id="276" r:id="rId8"/>
    <p:sldId id="268" r:id="rId9"/>
    <p:sldId id="271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28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br>
              <a:rPr lang="ru-RU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«Моя малая Родина»</a:t>
            </a:r>
            <a:br>
              <a:rPr lang="ru-RU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Авторы: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Ученики 5 класса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Тимофеев Анатолий, Захаров Иван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Руководитель: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Кравченко С. 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967335"/>
            <a:ext cx="90816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Нам понравилось!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Мы много узнали! 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У нас ого-</a:t>
            </a:r>
            <a:r>
              <a:rPr lang="ru-RU" sz="3600" b="1" dirty="0" err="1">
                <a:solidFill>
                  <a:srgbClr val="C00000"/>
                </a:solidFill>
              </a:rPr>
              <a:t>го</a:t>
            </a:r>
            <a:r>
              <a:rPr lang="ru-RU" sz="3600" b="1" dirty="0">
                <a:solidFill>
                  <a:srgbClr val="C00000"/>
                </a:solidFill>
              </a:rPr>
              <a:t> какие деревни! </a:t>
            </a:r>
            <a:r>
              <a:rPr lang="ru-RU" sz="3600" b="1" dirty="0" smtClean="0">
                <a:solidFill>
                  <a:srgbClr val="00B050"/>
                </a:solidFill>
              </a:rPr>
              <a:t>Классно, что мы живём в Гридино! </a:t>
            </a:r>
            <a:r>
              <a:rPr lang="ru-RU" sz="3600" b="1" dirty="0" smtClean="0">
                <a:solidFill>
                  <a:srgbClr val="0070C0"/>
                </a:solidFill>
              </a:rPr>
              <a:t>Мы </a:t>
            </a:r>
            <a:r>
              <a:rPr lang="ru-RU" sz="3600" b="1" dirty="0">
                <a:solidFill>
                  <a:srgbClr val="0070C0"/>
                </a:solidFill>
              </a:rPr>
              <a:t>ходили в Храм</a:t>
            </a:r>
            <a:r>
              <a:rPr lang="ru-RU" sz="3600" b="1" smtClean="0">
                <a:solidFill>
                  <a:srgbClr val="0070C0"/>
                </a:solidFill>
              </a:rPr>
              <a:t>! </a:t>
            </a:r>
          </a:p>
          <a:p>
            <a:pPr marL="0" indent="0">
              <a:buNone/>
            </a:pPr>
            <a:r>
              <a:rPr lang="ru-RU" sz="3600" b="1" smtClean="0">
                <a:solidFill>
                  <a:srgbClr val="7030A0"/>
                </a:solidFill>
              </a:rPr>
              <a:t>Нам </a:t>
            </a:r>
            <a:r>
              <a:rPr lang="ru-RU" sz="3600" b="1" dirty="0">
                <a:solidFill>
                  <a:srgbClr val="7030A0"/>
                </a:solidFill>
              </a:rPr>
              <a:t>понравилось разговаривать с </a:t>
            </a:r>
            <a:r>
              <a:rPr lang="ru-RU" sz="3600" b="1" dirty="0" smtClean="0">
                <a:solidFill>
                  <a:srgbClr val="7030A0"/>
                </a:solidFill>
              </a:rPr>
              <a:t>батюшкой!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Давайте сделаем ещё один проект!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ЕЗЕНТАЦИЯ\фотографии\SL2747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215338" cy="61615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Нет дороже нам места.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Дом нам она и семья.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Родина юности, детства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Малая наша земля.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 Красильников.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00042"/>
            <a:ext cx="8686800" cy="58245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Групповой, исследовательский проект                                                                                       Моя малая Родина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Участники проекта:</a:t>
            </a:r>
            <a:r>
              <a:rPr lang="ru-RU" sz="2800" dirty="0" smtClean="0"/>
              <a:t> группа учащихся 5 класса, учитель истории Кравченко С. А., активисты школьного музея «Аврора», родители.</a:t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Проблема: </a:t>
            </a:r>
            <a:r>
              <a:rPr lang="ru-RU" sz="2800" dirty="0" smtClean="0"/>
              <a:t>мало знаем о истории и достопримечательностях д. Гридино, </a:t>
            </a:r>
            <a:r>
              <a:rPr lang="ru-RU" sz="2800" dirty="0" err="1" smtClean="0"/>
              <a:t>д.Фрязино</a:t>
            </a:r>
            <a:r>
              <a:rPr lang="ru-RU" sz="2800" dirty="0" smtClean="0"/>
              <a:t>, </a:t>
            </a:r>
          </a:p>
          <a:p>
            <a:pPr>
              <a:buNone/>
            </a:pPr>
            <a:r>
              <a:rPr lang="ru-RU" sz="2800" dirty="0" smtClean="0"/>
              <a:t>    д. Улыбышево.</a:t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Цель проекта:</a:t>
            </a:r>
            <a:r>
              <a:rPr lang="ru-RU" sz="2800" dirty="0" smtClean="0"/>
              <a:t> Узнать как можно больше о истории и достопримечательностях наших сёл.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«Родное село – начало начал»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ПРЕЗЕНТАЦИЯ\фотографии\DSC018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9637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38688" y="1052736"/>
            <a:ext cx="5449935" cy="52718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1.Изучение  карты района.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Экскурсия по д. Гридино.</a:t>
            </a:r>
          </a:p>
        </p:txBody>
      </p:sp>
      <p:pic>
        <p:nvPicPr>
          <p:cNvPr id="8194" name="Picture 2" descr="F:\ПРЕЗЕНТАЦИЯ\фотографии\проект МОЯ МАЛАЯ РОДИНА\DSC009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31" cy="3429023"/>
          </a:xfrm>
          <a:prstGeom prst="rect">
            <a:avLst/>
          </a:prstGeom>
          <a:noFill/>
        </p:spPr>
      </p:pic>
      <p:pic>
        <p:nvPicPr>
          <p:cNvPr id="8195" name="Picture 3" descr="F:\ПРЕЗЕНТАЦИЯ\фотографии\проект МОЯ МАЛАЯ РОДИНА\DSC009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4558339" cy="3500438"/>
          </a:xfrm>
          <a:prstGeom prst="rect">
            <a:avLst/>
          </a:prstGeom>
          <a:noFill/>
        </p:spPr>
      </p:pic>
      <p:pic>
        <p:nvPicPr>
          <p:cNvPr id="8196" name="Picture 4" descr="F:\ПРЕЗЕНТАЦИЯ\фотографии\проект МОЯ МАЛАЯ РОДИНА\DSC0099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31" y="3357563"/>
            <a:ext cx="4571969" cy="350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31582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Встречи со священником о. Олегом.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Настоятель храма Казанской иконы Божьей Матери село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отец Олег.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ПРЕЗЕНТАЦИЯ\фотографии\встречи со священниками\DSC001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143404" cy="3107553"/>
          </a:xfrm>
          <a:prstGeom prst="rect">
            <a:avLst/>
          </a:prstGeom>
          <a:noFill/>
        </p:spPr>
      </p:pic>
      <p:pic>
        <p:nvPicPr>
          <p:cNvPr id="1028" name="Picture 4" descr="F:\ПРЕЗЕНТАЦИЯ\фотографии\встречи со священниками\DSC001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71546"/>
            <a:ext cx="4119591" cy="3089693"/>
          </a:xfrm>
          <a:prstGeom prst="rect">
            <a:avLst/>
          </a:prstGeom>
          <a:noFill/>
        </p:spPr>
      </p:pic>
      <p:pic>
        <p:nvPicPr>
          <p:cNvPr id="1029" name="Picture 5" descr="F:\ПРЕЗЕНТАЦИЯ\фотографии\встречи со священниками\DSC003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125" y="3321818"/>
            <a:ext cx="4429189" cy="33218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785926"/>
          </a:xfrm>
        </p:spPr>
        <p:txBody>
          <a:bodyPr>
            <a:norm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ЕЗЕНТАЦИЯ\фотографии\DSC01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2528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17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Родные просторы с окна нашей школы!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26584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ПРЕЗЕНТАЦИЯ\фотографии\музей АВРОРА\DSC018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161132" cy="4214842"/>
          </a:xfrm>
          <a:prstGeom prst="rect">
            <a:avLst/>
          </a:prstGeom>
          <a:noFill/>
        </p:spPr>
      </p:pic>
      <p:pic>
        <p:nvPicPr>
          <p:cNvPr id="6147" name="Picture 3" descr="F:\ПРЕЗЕНТАЦИЯ\фотографии\музей АВРОРА\DSC018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569660"/>
            <a:ext cx="3214710" cy="4286281"/>
          </a:xfrm>
          <a:prstGeom prst="rect">
            <a:avLst/>
          </a:prstGeom>
          <a:noFill/>
        </p:spPr>
      </p:pic>
      <p:pic>
        <p:nvPicPr>
          <p:cNvPr id="6148" name="Picture 4" descr="F:\ПРЕЗЕНТАЦИЯ\фотографии\музей АВРОРА\DSC018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822" y="2401810"/>
            <a:ext cx="3321885" cy="44291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0"/>
            <a:ext cx="5929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Экскурсия в школьный краеведческий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музей «Аврора»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«Русская природа – колыбель народа»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0SSCAM\SL274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357298"/>
            <a:ext cx="7041145" cy="52808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150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Проект  «Моя малая Родина»  </vt:lpstr>
      <vt:lpstr>Презентация PowerPoint</vt:lpstr>
      <vt:lpstr> </vt:lpstr>
      <vt:lpstr>«Родное село – начало начал» </vt:lpstr>
      <vt:lpstr>Презентация PowerPoint</vt:lpstr>
      <vt:lpstr>Презентация PowerPoint</vt:lpstr>
      <vt:lpstr>Презентация PowerPoint</vt:lpstr>
      <vt:lpstr>Презентация PowerPoint</vt:lpstr>
      <vt:lpstr>«Русская природа – колыбель народа»</vt:lpstr>
      <vt:lpstr>Нам понравилось!  Мы много узнали!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«Моя малая Родина»  </dc:title>
  <cp:lastModifiedBy>Администратор</cp:lastModifiedBy>
  <cp:revision>19</cp:revision>
  <dcterms:modified xsi:type="dcterms:W3CDTF">2014-11-30T17:58:07Z</dcterms:modified>
</cp:coreProperties>
</file>