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F8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57000" crackSpacing="38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0C0848-DFC4-4260-8B34-4B49BD60732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59E942-83ED-4B7B-8935-CF5F9A33EA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57000" crackSpacing="38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19" cy="3168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9" y="3068960"/>
            <a:ext cx="7806711" cy="39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282052"/>
            <a:ext cx="22987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672964"/>
            <a:ext cx="554461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309, 319, 329, …..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6667" y="260648"/>
            <a:ext cx="667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 ряд чисел</a:t>
            </a:r>
            <a:endParaRPr lang="ru-RU" sz="5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5959" y="1672964"/>
            <a:ext cx="142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339,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0382" y="1675481"/>
            <a:ext cx="142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349,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2086" y="1675481"/>
            <a:ext cx="124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67335"/>
            <a:ext cx="48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584, 585, 586,…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3605" y="2970240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587,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837" y="2967335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588,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7232" y="298845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589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9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6768"/>
          <a:stretch/>
        </p:blipFill>
        <p:spPr>
          <a:xfrm>
            <a:off x="6843951" y="4149080"/>
            <a:ext cx="2300049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Найдите правило, по которому записаны три числа в каждом прямоугольнике, и запишите в окошки нужные числа.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8092"/>
            <a:ext cx="2160240" cy="817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5   8   40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8716" y="1708092"/>
            <a:ext cx="2157505" cy="817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9   7   63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2814" y="1730776"/>
            <a:ext cx="2136691" cy="817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4   7   28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705" y="3158167"/>
            <a:ext cx="2160240" cy="831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9   6   54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5981" y="3192641"/>
            <a:ext cx="2160240" cy="831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8   7  56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2814" y="3140968"/>
            <a:ext cx="2160240" cy="831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3   9   27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565" y="1742118"/>
            <a:ext cx="685410" cy="794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7" y="3192641"/>
            <a:ext cx="842213" cy="794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65695" y="3155417"/>
            <a:ext cx="662281" cy="794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02814" y="3179417"/>
            <a:ext cx="662281" cy="7891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297363"/>
            <a:ext cx="22987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30210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задачи.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73415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1. Мы построим двухэтажный дом. На каждом этаже по 9 квартир. Сколько квартир в доме?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2. Всего в доме 18 квартир. Одна шестая всех квартир- однокомнатные, остальные – двухкомнатные.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Сколько однокомнатных  и двухкомнатных квартир будет в доме?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r>
              <a:rPr lang="ru-RU" sz="2400" b="1" dirty="0">
                <a:solidFill>
                  <a:schemeClr val="bg1"/>
                </a:solidFill>
              </a:rPr>
              <a:t>. На первом этаже 10 окон. Это в 2 раза меньше,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чем </a:t>
            </a:r>
            <a:r>
              <a:rPr lang="ru-RU" sz="2400" b="1" dirty="0">
                <a:solidFill>
                  <a:schemeClr val="bg1"/>
                </a:solidFill>
              </a:rPr>
              <a:t>на втором. Сколько всего окон в доме?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62880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9х2=18 (кв.)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356992"/>
            <a:ext cx="29338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660033"/>
                </a:solidFill>
              </a:rPr>
              <a:t>18:6=3(кв.)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660033"/>
                </a:solidFill>
              </a:rPr>
              <a:t>18-3=15(кв.)</a:t>
            </a:r>
          </a:p>
          <a:p>
            <a:pPr marL="514350" indent="-514350">
              <a:buAutoNum type="arabicParenR"/>
            </a:pP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9583" y="5318120"/>
            <a:ext cx="3220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33"/>
                </a:solidFill>
              </a:rPr>
              <a:t>10х2=20(</a:t>
            </a:r>
            <a:r>
              <a:rPr lang="ru-RU" sz="3200" b="1" dirty="0" err="1" smtClean="0">
                <a:solidFill>
                  <a:srgbClr val="660033"/>
                </a:solidFill>
              </a:rPr>
              <a:t>ок</a:t>
            </a:r>
            <a:r>
              <a:rPr lang="ru-RU" sz="3200" b="1" dirty="0" smtClean="0">
                <a:solidFill>
                  <a:srgbClr val="660033"/>
                </a:solidFill>
              </a:rPr>
              <a:t>.)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33"/>
                </a:solidFill>
              </a:rPr>
              <a:t>10+20=30(</a:t>
            </a:r>
            <a:r>
              <a:rPr lang="ru-RU" sz="3200" b="1" dirty="0" err="1" smtClean="0">
                <a:solidFill>
                  <a:srgbClr val="660033"/>
                </a:solidFill>
              </a:rPr>
              <a:t>ок</a:t>
            </a:r>
            <a:r>
              <a:rPr lang="ru-RU" sz="3200" b="1" dirty="0" smtClean="0">
                <a:solidFill>
                  <a:srgbClr val="660033"/>
                </a:solidFill>
              </a:rPr>
              <a:t>.)</a:t>
            </a:r>
            <a:endParaRPr lang="ru-RU" sz="32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297363"/>
            <a:ext cx="22987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74" y="1067685"/>
            <a:ext cx="86409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Забор длиной 16 метров укрепили столбами через каждые 2 м. Сколько столбов понадобится для укрепления забора?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2754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Подумай: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8942" y="2564904"/>
            <a:ext cx="2512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(9 столбов)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-86821" y="3704378"/>
            <a:ext cx="1322741" cy="3620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50285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50285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21" y="3230604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27" y="3243001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198703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1" y="3243000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1510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91" y="3250285"/>
            <a:ext cx="3841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есяц 10"/>
          <p:cNvSpPr/>
          <p:nvPr/>
        </p:nvSpPr>
        <p:spPr>
          <a:xfrm rot="16200000">
            <a:off x="630231" y="4452693"/>
            <a:ext cx="337320" cy="72231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50" y="4598072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23" y="4598072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77" y="4552370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4578391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1" y="4578391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89" y="4578391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48" y="4546490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8318" y="49123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F870F"/>
                </a:solidFill>
              </a:rPr>
              <a:t>2</a:t>
            </a:r>
            <a:endParaRPr lang="ru-RU" sz="4000" b="1" dirty="0">
              <a:solidFill>
                <a:srgbClr val="0F870F"/>
              </a:solidFill>
            </a:endParaRP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64" y="4813850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51" y="4803337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38" y="4803337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14" y="4817192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02" y="4817192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1" y="4817192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72" y="4803337"/>
            <a:ext cx="865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6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830</TotalTime>
  <Words>178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Ирина Н. Крылова</cp:lastModifiedBy>
  <cp:revision>17</cp:revision>
  <dcterms:created xsi:type="dcterms:W3CDTF">2014-04-05T19:22:29Z</dcterms:created>
  <dcterms:modified xsi:type="dcterms:W3CDTF">2014-06-02T09:50:56Z</dcterms:modified>
</cp:coreProperties>
</file>