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11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8D7CDEFA-4016-428D-9358-6B14071E08B3}" type="datetimeFigureOut">
              <a:rPr lang="ru-RU" smtClean="0"/>
              <a:t>11.09.2013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ABDE25FE-01B7-4AC0-AC81-3C58C03CABB3}"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D7CDEFA-4016-428D-9358-6B14071E08B3}" type="datetimeFigureOut">
              <a:rPr lang="ru-RU" smtClean="0"/>
              <a:t>11.09.2013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DE25FE-01B7-4AC0-AC81-3C58C03CABB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D7CDEFA-4016-428D-9358-6B14071E08B3}" type="datetimeFigureOut">
              <a:rPr lang="ru-RU" smtClean="0"/>
              <a:t>11.09.2013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DE25FE-01B7-4AC0-AC81-3C58C03CABB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D7CDEFA-4016-428D-9358-6B14071E08B3}" type="datetimeFigureOut">
              <a:rPr lang="ru-RU" smtClean="0"/>
              <a:t>11.09.2013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DE25FE-01B7-4AC0-AC81-3C58C03CABB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D7CDEFA-4016-428D-9358-6B14071E08B3}" type="datetimeFigureOut">
              <a:rPr lang="ru-RU" smtClean="0"/>
              <a:t>11.09.2013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ABDE25FE-01B7-4AC0-AC81-3C58C03CABB3}"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D7CDEFA-4016-428D-9358-6B14071E08B3}" type="datetimeFigureOut">
              <a:rPr lang="ru-RU" smtClean="0"/>
              <a:t>11.09.2013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DE25FE-01B7-4AC0-AC81-3C58C03CABB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8D7CDEFA-4016-428D-9358-6B14071E08B3}" type="datetimeFigureOut">
              <a:rPr lang="ru-RU" smtClean="0"/>
              <a:t>11.09.2013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BDE25FE-01B7-4AC0-AC81-3C58C03CABB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D7CDEFA-4016-428D-9358-6B14071E08B3}" type="datetimeFigureOut">
              <a:rPr lang="ru-RU" smtClean="0"/>
              <a:t>11.09.2013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BDE25FE-01B7-4AC0-AC81-3C58C03CABB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D7CDEFA-4016-428D-9358-6B14071E08B3}" type="datetimeFigureOut">
              <a:rPr lang="ru-RU" smtClean="0"/>
              <a:t>11.09.2013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BDE25FE-01B7-4AC0-AC81-3C58C03CABB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D7CDEFA-4016-428D-9358-6B14071E08B3}" type="datetimeFigureOut">
              <a:rPr lang="ru-RU" smtClean="0"/>
              <a:t>11.09.2013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DE25FE-01B7-4AC0-AC81-3C58C03CABB3}"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8D7CDEFA-4016-428D-9358-6B14071E08B3}" type="datetimeFigureOut">
              <a:rPr lang="ru-RU" smtClean="0"/>
              <a:t>11.09.2013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DE25FE-01B7-4AC0-AC81-3C58C03CABB3}"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D7CDEFA-4016-428D-9358-6B14071E08B3}" type="datetimeFigureOut">
              <a:rPr lang="ru-RU" smtClean="0"/>
              <a:t>11.09.2013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BDE25FE-01B7-4AC0-AC81-3C58C03CABB3}"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gallerix.ru/pic/_EX/212458167/535250854.jpe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dayfun.ru/wp-content/uploads/2012/11/%D0%9A%D0%B0%D0%BA-%D1%80%D0%B8%D1%81%D0%BE%D0%B2%D0%B0%D1%82%D1%8C-%D0%B4%D1%83%D0%B1.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divmir.ru/wp-content/uploads/2011/04/Dub-velikan.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dirty="0"/>
          </a:p>
        </p:txBody>
      </p:sp>
      <p:sp>
        <p:nvSpPr>
          <p:cNvPr id="4" name="Прямоугольник 3"/>
          <p:cNvSpPr/>
          <p:nvPr/>
        </p:nvSpPr>
        <p:spPr>
          <a:xfrm>
            <a:off x="1860168" y="2967335"/>
            <a:ext cx="5423664" cy="923330"/>
          </a:xfrm>
          <a:prstGeom prst="rect">
            <a:avLst/>
          </a:prstGeom>
          <a:noFill/>
        </p:spPr>
        <p:txBody>
          <a:bodyPr wrap="none" lIns="91440" tIns="45720" rIns="91440" bIns="45720">
            <a:spAutoFit/>
          </a:bodyPr>
          <a:lstStyle/>
          <a:p>
            <a:pPr algn="ctr"/>
            <a:r>
              <a:rPr lang="ru-RU"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Дубы - великаны</a:t>
            </a:r>
            <a:endParaRPr lang="ru-RU"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extLst>
      <p:ext uri="{BB962C8B-B14F-4D97-AF65-F5344CB8AC3E}">
        <p14:creationId xmlns:p14="http://schemas.microsoft.com/office/powerpoint/2010/main" val="583617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Александр Сергеевич Пушкин</a:t>
            </a:r>
            <a:endParaRPr lang="ru-RU" dirty="0"/>
          </a:p>
        </p:txBody>
      </p:sp>
      <p:graphicFrame>
        <p:nvGraphicFramePr>
          <p:cNvPr id="12" name="Объект 11"/>
          <p:cNvGraphicFramePr>
            <a:graphicFrameLocks noGrp="1"/>
          </p:cNvGraphicFramePr>
          <p:nvPr>
            <p:ph idx="1"/>
            <p:extLst>
              <p:ext uri="{D42A27DB-BD31-4B8C-83A1-F6EECF244321}">
                <p14:modId xmlns:p14="http://schemas.microsoft.com/office/powerpoint/2010/main" val="3402356108"/>
              </p:ext>
            </p:extLst>
          </p:nvPr>
        </p:nvGraphicFramePr>
        <p:xfrm>
          <a:off x="611560" y="1412776"/>
          <a:ext cx="2592288" cy="4320480"/>
        </p:xfrm>
        <a:graphic>
          <a:graphicData uri="http://schemas.openxmlformats.org/drawingml/2006/table">
            <a:tbl>
              <a:tblPr firstRow="1" firstCol="1" bandRow="1">
                <a:tableStyleId>{5C22544A-7EE6-4342-B048-85BDC9FD1C3A}</a:tableStyleId>
              </a:tblPr>
              <a:tblGrid>
                <a:gridCol w="2592288"/>
              </a:tblGrid>
              <a:tr h="4320480">
                <a:tc>
                  <a:txBody>
                    <a:bodyPr/>
                    <a:lstStyle/>
                    <a:p>
                      <a:pPr>
                        <a:lnSpc>
                          <a:spcPct val="115000"/>
                        </a:lnSpc>
                        <a:spcAft>
                          <a:spcPts val="0"/>
                        </a:spcAft>
                      </a:pPr>
                      <a:r>
                        <a:rPr lang="ru-RU" sz="1100" dirty="0">
                          <a:effectLst/>
                        </a:rPr>
                        <a:t>У лукоморья дуб зелёный;</a:t>
                      </a:r>
                      <a:br>
                        <a:rPr lang="ru-RU" sz="1100" dirty="0">
                          <a:effectLst/>
                        </a:rPr>
                      </a:br>
                      <a:r>
                        <a:rPr lang="ru-RU" sz="1100" dirty="0">
                          <a:effectLst/>
                        </a:rPr>
                        <a:t>Златая цепь на дубе том:</a:t>
                      </a:r>
                      <a:br>
                        <a:rPr lang="ru-RU" sz="1100" dirty="0">
                          <a:effectLst/>
                        </a:rPr>
                      </a:br>
                      <a:r>
                        <a:rPr lang="ru-RU" sz="1100" dirty="0">
                          <a:effectLst/>
                        </a:rPr>
                        <a:t>И днём и ночью кот учёный</a:t>
                      </a:r>
                      <a:br>
                        <a:rPr lang="ru-RU" sz="1100" dirty="0">
                          <a:effectLst/>
                        </a:rPr>
                      </a:br>
                      <a:r>
                        <a:rPr lang="ru-RU" sz="1100" dirty="0">
                          <a:effectLst/>
                        </a:rPr>
                        <a:t>Всё ходит по цепи кругом;</a:t>
                      </a:r>
                      <a:br>
                        <a:rPr lang="ru-RU" sz="1100" dirty="0">
                          <a:effectLst/>
                        </a:rPr>
                      </a:br>
                      <a:r>
                        <a:rPr lang="ru-RU" sz="1100" dirty="0">
                          <a:effectLst/>
                        </a:rPr>
                        <a:t>Идёт направо - песнь заводит,</a:t>
                      </a:r>
                      <a:br>
                        <a:rPr lang="ru-RU" sz="1100" dirty="0">
                          <a:effectLst/>
                        </a:rPr>
                      </a:br>
                      <a:r>
                        <a:rPr lang="ru-RU" sz="1100" dirty="0">
                          <a:effectLst/>
                        </a:rPr>
                        <a:t>Налево - сказку говорит.</a:t>
                      </a:r>
                      <a:br>
                        <a:rPr lang="ru-RU" sz="1100" dirty="0">
                          <a:effectLst/>
                        </a:rPr>
                      </a:br>
                      <a:r>
                        <a:rPr lang="ru-RU" sz="1100" dirty="0">
                          <a:effectLst/>
                        </a:rPr>
                        <a:t>Там чудеса: там леший бродит,</a:t>
                      </a:r>
                      <a:br>
                        <a:rPr lang="ru-RU" sz="1100" dirty="0">
                          <a:effectLst/>
                        </a:rPr>
                      </a:br>
                      <a:r>
                        <a:rPr lang="ru-RU" sz="1100" dirty="0">
                          <a:effectLst/>
                        </a:rPr>
                        <a:t>Русалка на ветвях сидит;</a:t>
                      </a:r>
                      <a:br>
                        <a:rPr lang="ru-RU" sz="1100" dirty="0">
                          <a:effectLst/>
                        </a:rPr>
                      </a:br>
                      <a:r>
                        <a:rPr lang="ru-RU" sz="1100" dirty="0">
                          <a:effectLst/>
                        </a:rPr>
                        <a:t>Там на неведомых дорожках</a:t>
                      </a:r>
                      <a:br>
                        <a:rPr lang="ru-RU" sz="1100" dirty="0">
                          <a:effectLst/>
                        </a:rPr>
                      </a:br>
                      <a:r>
                        <a:rPr lang="ru-RU" sz="1100" dirty="0">
                          <a:effectLst/>
                        </a:rPr>
                        <a:t>Следы невиданных зверей;</a:t>
                      </a:r>
                      <a:br>
                        <a:rPr lang="ru-RU" sz="1100" dirty="0">
                          <a:effectLst/>
                        </a:rPr>
                      </a:br>
                      <a:r>
                        <a:rPr lang="ru-RU" sz="1100" dirty="0">
                          <a:effectLst/>
                        </a:rPr>
                        <a:t>Избушка там на курьих ножках</a:t>
                      </a:r>
                      <a:br>
                        <a:rPr lang="ru-RU" sz="1100" dirty="0">
                          <a:effectLst/>
                        </a:rPr>
                      </a:br>
                      <a:r>
                        <a:rPr lang="ru-RU" sz="1100" dirty="0">
                          <a:effectLst/>
                        </a:rPr>
                        <a:t>Стоит без окон, без дверей;</a:t>
                      </a:r>
                      <a:br>
                        <a:rPr lang="ru-RU" sz="1100" dirty="0">
                          <a:effectLst/>
                        </a:rPr>
                      </a:br>
                      <a:r>
                        <a:rPr lang="ru-RU" sz="1100" dirty="0">
                          <a:effectLst/>
                        </a:rPr>
                        <a:t>Там лес и дол видений полны;</a:t>
                      </a:r>
                      <a:endParaRPr lang="ru-RU" sz="11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1339469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dirty="0" smtClean="0"/>
              <a:t>Левитан Исаак Ильич</a:t>
            </a:r>
            <a:endParaRPr lang="ru-RU" dirty="0"/>
          </a:p>
        </p:txBody>
      </p:sp>
      <p:pic>
        <p:nvPicPr>
          <p:cNvPr id="4" name="Объект 3" descr="Дуб. 1880. Левитан Исаак Ильич (1860-1900)">
            <a:hlinkClick r:id="rId2" tgtFrame="&quot;_blank&quot;" tooltip="&quot;Дуб. 1880. Левитан Исаак Ильич (1860-1900)&quo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99592" y="980728"/>
            <a:ext cx="7056784" cy="5544616"/>
          </a:xfrm>
          <a:prstGeom prst="rect">
            <a:avLst/>
          </a:prstGeom>
          <a:noFill/>
          <a:ln>
            <a:noFill/>
          </a:ln>
        </p:spPr>
      </p:pic>
    </p:spTree>
    <p:extLst>
      <p:ext uri="{BB962C8B-B14F-4D97-AF65-F5344CB8AC3E}">
        <p14:creationId xmlns:p14="http://schemas.microsoft.com/office/powerpoint/2010/main" val="1640764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dirty="0" err="1" smtClean="0"/>
              <a:t>И.И.Шишкин</a:t>
            </a:r>
            <a:endParaRPr lang="ru-RU" dirty="0"/>
          </a:p>
        </p:txBody>
      </p:sp>
      <p:pic>
        <p:nvPicPr>
          <p:cNvPr id="4" name="Объект 3" descr="Дубовая роща, Шишкин"/>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980728"/>
            <a:ext cx="7416824" cy="5544616"/>
          </a:xfrm>
          <a:prstGeom prst="rect">
            <a:avLst/>
          </a:prstGeom>
          <a:noFill/>
          <a:ln>
            <a:noFill/>
          </a:ln>
        </p:spPr>
      </p:pic>
    </p:spTree>
    <p:extLst>
      <p:ext uri="{BB962C8B-B14F-4D97-AF65-F5344CB8AC3E}">
        <p14:creationId xmlns:p14="http://schemas.microsoft.com/office/powerpoint/2010/main" val="3587529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descr="Как рисовать дуб">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27584" y="836712"/>
            <a:ext cx="7272808" cy="5544615"/>
          </a:xfrm>
          <a:prstGeom prst="rect">
            <a:avLst/>
          </a:prstGeom>
          <a:noFill/>
          <a:ln>
            <a:noFill/>
          </a:ln>
        </p:spPr>
      </p:pic>
    </p:spTree>
    <p:extLst>
      <p:ext uri="{BB962C8B-B14F-4D97-AF65-F5344CB8AC3E}">
        <p14:creationId xmlns:p14="http://schemas.microsoft.com/office/powerpoint/2010/main" val="3301810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6"/>
                </a:solidFill>
                <a:latin typeface="Times New Roman" pitchFamily="18" charset="0"/>
                <a:cs typeface="Times New Roman" pitchFamily="18" charset="0"/>
              </a:rPr>
              <a:t>Удивительные факты</a:t>
            </a:r>
            <a:endParaRPr lang="ru-RU" b="1" dirty="0">
              <a:solidFill>
                <a:schemeClr val="accent6"/>
              </a:solidFill>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85000" lnSpcReduction="20000"/>
          </a:bodyPr>
          <a:lstStyle/>
          <a:p>
            <a:pPr fontAlgn="base"/>
            <a:r>
              <a:rPr lang="ru-RU" dirty="0"/>
              <a:t>Огромнейшее дерево, наверно, и самое узнаваемое (после березы и мандрагоры). Нам дана честь наблюдать за этими великанами каждый день, ибо растут они повсюду, куда не тыкни, а срок их жизни иногда превышает столетия.</a:t>
            </a:r>
          </a:p>
          <a:p>
            <a:pPr fontAlgn="base"/>
            <a:r>
              <a:rPr lang="ru-RU" dirty="0"/>
              <a:t>Дуб – это не только одно из чудес повседневной жизни, которым мать природа радует наш глаз. Польза от него велика. Если вы хоть раз пили хорошее вино, или напитки по крепче, то имели дело с пробками. Практически все они делаются из дуба. Кроме того, в Италии растут великаны, которые дают сладкие желуди, и кушаю их там почти все с превеликим удовольствием. Нам же не повезло, горькие. Это мелочи, если вы будете знать, что трюфели (а это, извольте заметить, самые дорогие грибы) растут именно под дубами.</a:t>
            </a:r>
          </a:p>
          <a:p>
            <a:endParaRPr lang="ru-RU" dirty="0"/>
          </a:p>
        </p:txBody>
      </p:sp>
    </p:spTree>
    <p:extLst>
      <p:ext uri="{BB962C8B-B14F-4D97-AF65-F5344CB8AC3E}">
        <p14:creationId xmlns:p14="http://schemas.microsoft.com/office/powerpoint/2010/main" val="1847194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95536" y="1268760"/>
            <a:ext cx="8291264" cy="4857403"/>
          </a:xfrm>
        </p:spPr>
        <p:txBody>
          <a:bodyPr>
            <a:normAutofit fontScale="85000" lnSpcReduction="20000"/>
          </a:bodyPr>
          <a:lstStyle/>
          <a:p>
            <a:pPr lvl="0" fontAlgn="base"/>
            <a:r>
              <a:rPr lang="ru-RU" dirty="0"/>
              <a:t>В истории есть сведения, что существовали резиновые корабли. Все дело в том, что сделаны они были из </a:t>
            </a:r>
            <a:r>
              <a:rPr lang="ru-RU" dirty="0" err="1"/>
              <a:t>вирджинского</a:t>
            </a:r>
            <a:r>
              <a:rPr lang="ru-RU" dirty="0"/>
              <a:t> дуба, и ядра буквально отскакивали от его борта, как блохи с лысой собаки.</a:t>
            </a:r>
          </a:p>
          <a:p>
            <a:pPr lvl="0" fontAlgn="base"/>
            <a:r>
              <a:rPr lang="ru-RU" dirty="0"/>
              <a:t>Во Франции растет деревце, в дупле которого лягушатники сделали комнату шириной 3 метра. Плюс там еще окошко выскребли и лавочку наточили. По скромным подсчетам дубу этому почти 2 тысячи лет.</a:t>
            </a:r>
          </a:p>
          <a:p>
            <a:pPr lvl="0" fontAlgn="base"/>
            <a:r>
              <a:rPr lang="ru-RU" dirty="0"/>
              <a:t>Если с утра вы встаете, как заядлый посетитель ночных клубов, то вам будет интересно, что с плодов дуба делается кофе. Просто нужно перемолоть свежие зеленые желуди в кофемолке и заварить, как обычный кофе. Вкус получается невероятный, не говоря уже о легкости приготовления. Сходил в лес осенью – пачка </a:t>
            </a:r>
            <a:r>
              <a:rPr lang="ru-RU" dirty="0" err="1"/>
              <a:t>МакКофе</a:t>
            </a:r>
            <a:r>
              <a:rPr lang="ru-RU" dirty="0"/>
              <a:t> на руках.</a:t>
            </a:r>
          </a:p>
          <a:p>
            <a:endParaRPr lang="ru-RU" dirty="0"/>
          </a:p>
        </p:txBody>
      </p:sp>
    </p:spTree>
    <p:extLst>
      <p:ext uri="{BB962C8B-B14F-4D97-AF65-F5344CB8AC3E}">
        <p14:creationId xmlns:p14="http://schemas.microsoft.com/office/powerpoint/2010/main" val="2216202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143000"/>
          </a:xfrm>
        </p:spPr>
        <p:txBody>
          <a:bodyPr>
            <a:normAutofit fontScale="90000"/>
          </a:bodyPr>
          <a:lstStyle/>
          <a:p>
            <a:r>
              <a:rPr lang="ru-RU" sz="1800" dirty="0"/>
              <a:t/>
            </a:r>
            <a:br>
              <a:rPr lang="ru-RU" sz="1800" dirty="0"/>
            </a:br>
            <a:r>
              <a:rPr lang="ru-RU" sz="1800" dirty="0"/>
              <a:t>Глядя на это изображение, не спешите думать, что ничего выдающегося в этом дереве </a:t>
            </a:r>
            <a:r>
              <a:rPr lang="ru-RU" sz="1800" dirty="0" err="1" smtClean="0"/>
              <a:t>нет.Дело</a:t>
            </a:r>
            <a:r>
              <a:rPr lang="ru-RU" sz="1800" dirty="0" smtClean="0"/>
              <a:t> </a:t>
            </a:r>
            <a:r>
              <a:rPr lang="ru-RU" sz="1800" dirty="0"/>
              <a:t>в том, что фотография сделана на большом расстоянии . Иначе </a:t>
            </a:r>
            <a:r>
              <a:rPr lang="ru-RU" sz="1800" b="1" dirty="0"/>
              <a:t>дуб </a:t>
            </a:r>
            <a:r>
              <a:rPr lang="ru-RU" b="1" dirty="0"/>
              <a:t>– </a:t>
            </a:r>
            <a:r>
              <a:rPr lang="ru-RU" sz="1800" b="1" dirty="0"/>
              <a:t>великан</a:t>
            </a:r>
            <a:r>
              <a:rPr lang="ru-RU" sz="1800" dirty="0"/>
              <a:t> просто не попадал «В полный рост» в объектив.</a:t>
            </a:r>
            <a:r>
              <a:rPr lang="ru-RU" dirty="0"/>
              <a:t/>
            </a:r>
            <a:br>
              <a:rPr lang="ru-RU" dirty="0"/>
            </a:br>
            <a:endParaRPr lang="ru-RU" dirty="0"/>
          </a:p>
        </p:txBody>
      </p:sp>
      <p:pic>
        <p:nvPicPr>
          <p:cNvPr id="4" name="Объект 3" descr="Дуб великан">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59632" y="1350823"/>
            <a:ext cx="6552728" cy="5030505"/>
          </a:xfrm>
          <a:prstGeom prst="rect">
            <a:avLst/>
          </a:prstGeom>
          <a:noFill/>
          <a:ln>
            <a:noFill/>
          </a:ln>
        </p:spPr>
      </p:pic>
    </p:spTree>
    <p:extLst>
      <p:ext uri="{BB962C8B-B14F-4D97-AF65-F5344CB8AC3E}">
        <p14:creationId xmlns:p14="http://schemas.microsoft.com/office/powerpoint/2010/main" val="4078086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pPr fontAlgn="base"/>
            <a:r>
              <a:rPr lang="ru-RU" dirty="0"/>
              <a:t>Сегодня дубу-великану официально присвоен статус Всероссийского раритета. Судите сами: первые  упоминания о нем относятся еще к временам правления Ивана Грозного! Дереву более четырехсот лет (вдумайтесь в эту цифру!). Долгожитель обладает кроной, площадь проекции которой  составляет около пятисот (!) метров, окружность ствола великана – без малого восемь метров. А общий его объем более сорока двух кубов (можно двухэтажный сруб построить). На высоте 19 метров ствол дерева раздваивается и устремляется ввысь более, чем на 25 метров.</a:t>
            </a:r>
          </a:p>
          <a:p>
            <a:pPr fontAlgn="base"/>
            <a:r>
              <a:rPr lang="ru-RU" dirty="0"/>
              <a:t>Согласно легенде, татарский хан зарыл несметные сокровища под этим дубом и, пользуясь специальными заговорами, велел дереву хранить клад. Как тут не поверишь в мистику!</a:t>
            </a:r>
          </a:p>
          <a:p>
            <a:endParaRPr lang="ru-RU" dirty="0"/>
          </a:p>
        </p:txBody>
      </p:sp>
    </p:spTree>
    <p:extLst>
      <p:ext uri="{BB962C8B-B14F-4D97-AF65-F5344CB8AC3E}">
        <p14:creationId xmlns:p14="http://schemas.microsoft.com/office/powerpoint/2010/main" val="918071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descr="станица Вешенская"/>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404665"/>
            <a:ext cx="7560840" cy="6192688"/>
          </a:xfrm>
          <a:prstGeom prst="rect">
            <a:avLst/>
          </a:prstGeom>
          <a:noFill/>
          <a:ln>
            <a:noFill/>
          </a:ln>
        </p:spPr>
      </p:pic>
    </p:spTree>
    <p:extLst>
      <p:ext uri="{BB962C8B-B14F-4D97-AF65-F5344CB8AC3E}">
        <p14:creationId xmlns:p14="http://schemas.microsoft.com/office/powerpoint/2010/main" val="893794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Агния </a:t>
            </a:r>
            <a:r>
              <a:rPr lang="ru-RU" dirty="0"/>
              <a:t>Л</a:t>
            </a:r>
            <a:r>
              <a:rPr lang="ru-RU" dirty="0" smtClean="0"/>
              <a:t>ьвовна </a:t>
            </a:r>
            <a:r>
              <a:rPr lang="ru-RU" dirty="0" err="1" smtClean="0"/>
              <a:t>Барто</a:t>
            </a:r>
            <a:endParaRPr lang="ru-RU" dirty="0"/>
          </a:p>
        </p:txBody>
      </p:sp>
      <p:sp>
        <p:nvSpPr>
          <p:cNvPr id="3" name="Объект 2"/>
          <p:cNvSpPr>
            <a:spLocks noGrp="1"/>
          </p:cNvSpPr>
          <p:nvPr>
            <p:ph idx="1"/>
          </p:nvPr>
        </p:nvSpPr>
        <p:spPr/>
        <p:txBody>
          <a:bodyPr>
            <a:normAutofit fontScale="55000" lnSpcReduction="20000"/>
          </a:bodyPr>
          <a:lstStyle/>
          <a:p>
            <a:r>
              <a:rPr lang="ru-RU" b="1" dirty="0"/>
              <a:t>СТАРЫЙ ВЕЛИКАН</a:t>
            </a:r>
            <a:endParaRPr lang="ru-RU" dirty="0"/>
          </a:p>
          <a:p>
            <a:r>
              <a:rPr lang="ru-RU" b="1" dirty="0"/>
              <a:t>Старый дуб-великан,</a:t>
            </a:r>
            <a:endParaRPr lang="ru-RU" dirty="0"/>
          </a:p>
          <a:p>
            <a:r>
              <a:rPr lang="ru-RU" b="1" dirty="0"/>
              <a:t>Чуть не в три обхвата,</a:t>
            </a:r>
            <a:endParaRPr lang="ru-RU" dirty="0"/>
          </a:p>
          <a:p>
            <a:r>
              <a:rPr lang="ru-RU" b="1" dirty="0"/>
              <a:t>Ты тянулся к облакам,</a:t>
            </a:r>
            <a:endParaRPr lang="ru-RU" dirty="0"/>
          </a:p>
          <a:p>
            <a:r>
              <a:rPr lang="ru-RU" b="1" dirty="0"/>
              <a:t>Зеленел когда-то.</a:t>
            </a:r>
            <a:endParaRPr lang="ru-RU" dirty="0"/>
          </a:p>
          <a:p>
            <a:r>
              <a:rPr lang="ru-RU" b="1" dirty="0"/>
              <a:t> </a:t>
            </a:r>
            <a:endParaRPr lang="ru-RU" dirty="0"/>
          </a:p>
          <a:p>
            <a:r>
              <a:rPr lang="ru-RU" b="1" dirty="0"/>
              <a:t>Старый дуб-великан,</a:t>
            </a:r>
            <a:endParaRPr lang="ru-RU" dirty="0"/>
          </a:p>
          <a:p>
            <a:r>
              <a:rPr lang="ru-RU" b="1" dirty="0"/>
              <a:t>Ты бедняга просто!</a:t>
            </a:r>
            <a:endParaRPr lang="ru-RU" dirty="0"/>
          </a:p>
          <a:p>
            <a:r>
              <a:rPr lang="ru-RU" b="1" dirty="0"/>
              <a:t>Нету веток по бокам,</a:t>
            </a:r>
            <a:endParaRPr lang="ru-RU" dirty="0"/>
          </a:p>
          <a:p>
            <a:r>
              <a:rPr lang="ru-RU" b="1" dirty="0"/>
              <a:t>Только черный остов.</a:t>
            </a:r>
            <a:endParaRPr lang="ru-RU" dirty="0"/>
          </a:p>
          <a:p>
            <a:r>
              <a:rPr lang="ru-RU" b="1" dirty="0"/>
              <a:t> </a:t>
            </a:r>
            <a:endParaRPr lang="ru-RU" dirty="0"/>
          </a:p>
          <a:p>
            <a:r>
              <a:rPr lang="ru-RU" b="1" dirty="0"/>
              <a:t>Ураган тебя не снес,</a:t>
            </a:r>
            <a:endParaRPr lang="ru-RU" dirty="0"/>
          </a:p>
          <a:p>
            <a:r>
              <a:rPr lang="ru-RU" b="1" dirty="0"/>
              <a:t>Буря не свалила.</a:t>
            </a:r>
            <a:endParaRPr lang="ru-RU" dirty="0"/>
          </a:p>
          <a:p>
            <a:r>
              <a:rPr lang="ru-RU" b="1" dirty="0"/>
              <a:t>Может быть, в одну из гроз</a:t>
            </a:r>
            <a:endParaRPr lang="ru-RU" dirty="0"/>
          </a:p>
          <a:p>
            <a:r>
              <a:rPr lang="ru-RU" b="1" dirty="0"/>
              <a:t>Молния спалила?</a:t>
            </a:r>
            <a:endParaRPr lang="ru-RU" dirty="0"/>
          </a:p>
          <a:p>
            <a:r>
              <a:rPr lang="ru-RU" b="1" dirty="0"/>
              <a:t> </a:t>
            </a:r>
            <a:endParaRPr lang="ru-RU" dirty="0"/>
          </a:p>
          <a:p>
            <a:r>
              <a:rPr lang="ru-RU" b="1" dirty="0"/>
              <a:t>Нет, взобравшись на откос,</a:t>
            </a:r>
            <a:endParaRPr lang="ru-RU" dirty="0"/>
          </a:p>
          <a:p>
            <a:r>
              <a:rPr lang="ru-RU" b="1" dirty="0"/>
              <a:t>Ты, могуч и строен,</a:t>
            </a:r>
            <a:endParaRPr lang="ru-RU" dirty="0"/>
          </a:p>
          <a:p>
            <a:r>
              <a:rPr lang="ru-RU" b="1" dirty="0"/>
              <a:t>Боевую службу нес</a:t>
            </a:r>
            <a:endParaRPr lang="ru-RU" dirty="0"/>
          </a:p>
          <a:p>
            <a:endParaRPr lang="ru-RU" dirty="0"/>
          </a:p>
        </p:txBody>
      </p:sp>
    </p:spTree>
    <p:extLst>
      <p:ext uri="{BB962C8B-B14F-4D97-AF65-F5344CB8AC3E}">
        <p14:creationId xmlns:p14="http://schemas.microsoft.com/office/powerpoint/2010/main" val="3692549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40000" lnSpcReduction="20000"/>
          </a:bodyPr>
          <a:lstStyle/>
          <a:p>
            <a:r>
              <a:rPr lang="ru-RU" b="1" dirty="0"/>
              <a:t>И погиб, как воин.</a:t>
            </a:r>
            <a:endParaRPr lang="ru-RU" dirty="0"/>
          </a:p>
          <a:p>
            <a:r>
              <a:rPr lang="ru-RU" b="1" dirty="0"/>
              <a:t> </a:t>
            </a:r>
            <a:endParaRPr lang="ru-RU" dirty="0"/>
          </a:p>
          <a:p>
            <a:r>
              <a:rPr lang="ru-RU" b="1" dirty="0"/>
              <a:t>Партизаны на привал</a:t>
            </a:r>
            <a:endParaRPr lang="ru-RU" dirty="0"/>
          </a:p>
          <a:p>
            <a:r>
              <a:rPr lang="ru-RU" b="1" dirty="0"/>
              <a:t>Шли к тебе с разведки,</a:t>
            </a:r>
            <a:endParaRPr lang="ru-RU" dirty="0"/>
          </a:p>
          <a:p>
            <a:r>
              <a:rPr lang="ru-RU" b="1" dirty="0"/>
              <a:t>Ты собой их прикрывал,</a:t>
            </a:r>
            <a:endParaRPr lang="ru-RU" dirty="0"/>
          </a:p>
          <a:p>
            <a:r>
              <a:rPr lang="ru-RU" b="1" dirty="0"/>
              <a:t>Наклоняя ветки.</a:t>
            </a:r>
            <a:endParaRPr lang="ru-RU" dirty="0"/>
          </a:p>
          <a:p>
            <a:r>
              <a:rPr lang="ru-RU" b="1" dirty="0"/>
              <a:t> </a:t>
            </a:r>
            <a:endParaRPr lang="ru-RU" dirty="0"/>
          </a:p>
          <a:p>
            <a:r>
              <a:rPr lang="ru-RU" b="1" dirty="0"/>
              <a:t>Зеленеть бы до сих пор,</a:t>
            </a:r>
            <a:endParaRPr lang="ru-RU" dirty="0"/>
          </a:p>
          <a:p>
            <a:r>
              <a:rPr lang="ru-RU" b="1" dirty="0"/>
              <a:t>Зеленеть тебе бы,</a:t>
            </a:r>
            <a:endParaRPr lang="ru-RU" dirty="0"/>
          </a:p>
          <a:p>
            <a:r>
              <a:rPr lang="ru-RU" b="1" dirty="0"/>
              <a:t>Но в ветвях скрывал дозор</a:t>
            </a:r>
            <a:endParaRPr lang="ru-RU" dirty="0"/>
          </a:p>
          <a:p>
            <a:r>
              <a:rPr lang="ru-RU" b="1" dirty="0"/>
              <a:t>Ты под самым небом.</a:t>
            </a:r>
            <a:endParaRPr lang="ru-RU" dirty="0"/>
          </a:p>
          <a:p>
            <a:r>
              <a:rPr lang="ru-RU" b="1" dirty="0"/>
              <a:t> </a:t>
            </a:r>
            <a:endParaRPr lang="ru-RU" dirty="0"/>
          </a:p>
          <a:p>
            <a:r>
              <a:rPr lang="ru-RU" b="1" dirty="0"/>
              <a:t>И глядел дозорный,</a:t>
            </a:r>
            <a:endParaRPr lang="ru-RU" dirty="0"/>
          </a:p>
          <a:p>
            <a:r>
              <a:rPr lang="ru-RU" b="1" dirty="0"/>
              <a:t>Будто с вышки горной.</a:t>
            </a:r>
            <a:endParaRPr lang="ru-RU" dirty="0"/>
          </a:p>
          <a:p>
            <a:r>
              <a:rPr lang="ru-RU" b="1" dirty="0"/>
              <a:t> </a:t>
            </a:r>
            <a:endParaRPr lang="ru-RU" dirty="0"/>
          </a:p>
          <a:p>
            <a:r>
              <a:rPr lang="ru-RU" b="1" dirty="0"/>
              <a:t>Старый дуб-великан,</a:t>
            </a:r>
            <a:endParaRPr lang="ru-RU" dirty="0"/>
          </a:p>
          <a:p>
            <a:r>
              <a:rPr lang="ru-RU" b="1" dirty="0"/>
              <a:t>Чуть не в три обхвата,</a:t>
            </a:r>
            <a:endParaRPr lang="ru-RU" dirty="0"/>
          </a:p>
          <a:p>
            <a:r>
              <a:rPr lang="ru-RU" b="1" dirty="0"/>
              <a:t>Ты, спасая партизан,</a:t>
            </a:r>
            <a:endParaRPr lang="ru-RU" dirty="0"/>
          </a:p>
          <a:p>
            <a:r>
              <a:rPr lang="ru-RU" b="1" dirty="0"/>
              <a:t>Ранен был когда-то.</a:t>
            </a:r>
            <a:endParaRPr lang="ru-RU" dirty="0"/>
          </a:p>
          <a:p>
            <a:r>
              <a:rPr lang="ru-RU" b="1" dirty="0"/>
              <a:t> </a:t>
            </a:r>
            <a:endParaRPr lang="ru-RU" dirty="0"/>
          </a:p>
          <a:p>
            <a:r>
              <a:rPr lang="ru-RU" b="1" dirty="0"/>
              <a:t>Летним утром ранним</a:t>
            </a:r>
            <a:endParaRPr lang="ru-RU" dirty="0"/>
          </a:p>
          <a:p>
            <a:r>
              <a:rPr lang="ru-RU" b="1" dirty="0"/>
              <a:t>Был смертельно ранен.</a:t>
            </a:r>
            <a:endParaRPr lang="ru-RU" dirty="0"/>
          </a:p>
          <a:p>
            <a:r>
              <a:rPr lang="ru-RU" dirty="0"/>
              <a:t> </a:t>
            </a:r>
          </a:p>
          <a:p>
            <a:r>
              <a:rPr lang="ru-RU" dirty="0"/>
              <a:t> </a:t>
            </a:r>
          </a:p>
          <a:p>
            <a:r>
              <a:rPr lang="ru-RU" dirty="0"/>
              <a:t> </a:t>
            </a:r>
          </a:p>
          <a:p>
            <a:endParaRPr lang="ru-RU" dirty="0"/>
          </a:p>
        </p:txBody>
      </p:sp>
    </p:spTree>
    <p:extLst>
      <p:ext uri="{BB962C8B-B14F-4D97-AF65-F5344CB8AC3E}">
        <p14:creationId xmlns:p14="http://schemas.microsoft.com/office/powerpoint/2010/main" val="39664691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TotalTime>
  <Words>334</Words>
  <Application>Microsoft Office PowerPoint</Application>
  <PresentationFormat>Экран (4:3)</PresentationFormat>
  <Paragraphs>59</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Апекс</vt:lpstr>
      <vt:lpstr>Презентация PowerPoint</vt:lpstr>
      <vt:lpstr>Презентация PowerPoint</vt:lpstr>
      <vt:lpstr>Удивительные факты</vt:lpstr>
      <vt:lpstr>Презентация PowerPoint</vt:lpstr>
      <vt:lpstr> Глядя на это изображение, не спешите думать, что ничего выдающегося в этом дереве нет.Дело в том, что фотография сделана на большом расстоянии . Иначе дуб – великан просто не попадал «В полный рост» в объектив. </vt:lpstr>
      <vt:lpstr>Презентация PowerPoint</vt:lpstr>
      <vt:lpstr>Презентация PowerPoint</vt:lpstr>
      <vt:lpstr>Агния Львовна Барто</vt:lpstr>
      <vt:lpstr>Презентация PowerPoint</vt:lpstr>
      <vt:lpstr>Александр Сергеевич Пушкин</vt:lpstr>
      <vt:lpstr>Левитан Исаак Ильич</vt:lpstr>
      <vt:lpstr>И.И.Шишкин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4</cp:revision>
  <dcterms:created xsi:type="dcterms:W3CDTF">2013-09-11T09:50:55Z</dcterms:created>
  <dcterms:modified xsi:type="dcterms:W3CDTF">2013-09-11T10:18:04Z</dcterms:modified>
</cp:coreProperties>
</file>