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1" r:id="rId17"/>
    <p:sldId id="272" r:id="rId18"/>
    <p:sldId id="276" r:id="rId19"/>
    <p:sldId id="277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360A52-C894-40F3-B7B5-971B46634F95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C65E03-E9AB-4F77-9104-83D6B6B708B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4%D0%B0%D0%B9%D0%BB:9_cm_Minenwerfer_M_14.jpg&amp;filetimestamp=20100804013842&amp;" TargetMode="External"/><Relationship Id="rId2" Type="http://schemas.openxmlformats.org/officeDocument/2006/relationships/hyperlink" Target="http://ru.wikipedia.org/wiki/%D0%9C%D0%B8%D0%BD%D0%BE%D0%BC%D1%91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Russian_deserters_WWI.JPG?uselang=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s.wikimedia.org/wiki/File:Trencheswwi2.jpg?uselang=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uinfo=ww-1349-wh-673-fw-1124-fh-467-pd-1&amp;p=1&amp;text=%D1%80%D0%B8%D1%81%D1%83%D0%BD%D0%BE%D0%BA%20%D0%BF%D0%BE%20%D1%82%D0%B5%D0%BC%D0%B5%20%D0%BF%D0%B5%D1%80%D0%B2%D0%B0%D1%8F%20%D0%BC%D0%B8%D1%80%D0%BE%D0%B2%D0%B0%D1%8F%20%D0%B2%D0%BE%D0%B9%D0%BD%D0%B0%20%D0%BF%D1%80%D0%B8%D0%B2%D0%B5%D0%BB%D0%B0%20%D1%83%D1%85%D1%83%D0%B4%D1%88%D0%B5%D0%BD%D0%B8%D1%8E%20%D0%B6%D0%B8%D0%B7%D0%BD%D0%B8%20%D0%BB%D1%8E%D0%B4%D0%B5%D0%B9&amp;noreask=1&amp;pos=45&amp;rpt=simage&amp;lr=43&amp;img_url=http://img-fotki.yandex.ru/get/3503/varjag-2007.65/0_3099a_68a00d90_XL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HMS_Infexible_Falklandy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mmons.wikimedia.org/wiki/File:RussischeHaubizeWeltkrieg1.jpg?uselang=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ustralian_infantry_small_box_respirators_Ypres_1917.jpg?uselang=ru" TargetMode="External"/><Relationship Id="rId2" Type="http://schemas.openxmlformats.org/officeDocument/2006/relationships/hyperlink" Target="http://ru.wikipedia.org/wiki/%D0%90%D0%B2%D1%81%D1%82%D1%80%D0%B0%D0%BB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British_infantry_Morval_25_September_1916.jpg?uselang=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35" y="260648"/>
            <a:ext cx="8305800" cy="244827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n w="50800"/>
                <a:solidFill>
                  <a:prstClr val="black">
                    <a:shade val="50000"/>
                  </a:prstClr>
                </a:solidFill>
              </a:rPr>
              <a:t/>
            </a:r>
            <a:br>
              <a:rPr lang="ru-RU" sz="3600" dirty="0">
                <a:ln w="50800"/>
                <a:solidFill>
                  <a:prstClr val="black">
                    <a:shade val="50000"/>
                  </a:prstClr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7686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6863"/>
            <a:ext cx="6408712" cy="42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Гульфия\AppData\Local\Microsoft\Windows\Temporary Internet Files\Content.IE5\VVF1KT38\MC90043266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22" y="3290500"/>
            <a:ext cx="5112568" cy="201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6779096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0811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buNone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Австрийский </a:t>
            </a:r>
            <a:r>
              <a:rPr lang="ru-RU" sz="2400" b="1" u="sng" dirty="0">
                <a:ln w="50800"/>
                <a:solidFill>
                  <a:schemeClr val="bg1">
                    <a:shade val="50000"/>
                  </a:schemeClr>
                </a:solidFill>
                <a:hlinkClick r:id="rId2" tooltip="Миномёт"/>
              </a:rPr>
              <a:t>миномётный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расчёт в орудийном окопе</a:t>
            </a:r>
          </a:p>
        </p:txBody>
      </p:sp>
      <p:pic>
        <p:nvPicPr>
          <p:cNvPr id="4" name="Рисунок 3" descr="http://upload.wikimedia.org/wikipedia/ru/thumb/f/fd/9_cm_Minenwerfer_M_14.jpg/220px-9_cm_Minenwerfer_M_1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1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6024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ходе военной кампании 1917 г. перевес сил в сторону Антанты еще более увеличился и к очевидным победителям присоединились США.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Зимой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1916 – 17 годов не было активных боевых действий и на Кавказе. Ситуация в России максимально обострилась. Фактически после октябрьских событий страна вышла из войны.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7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Объект 4" descr="http://upload.wikimedia.org/wikipedia/commons/thumb/5/55/Russian_deserters_WWI.JPG/220px-Russian_deserters_WW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619268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8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1918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г. принес Антанте важнейшие победы, что привело к окончанию Первой мировой войны.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Объект 4" descr="http://upload.wikimedia.org/wikipedia/commons/thumb/a/ab/Trencheswwi2.jpg/200px-Trencheswwi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9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43339"/>
              </p:ext>
            </p:extLst>
          </p:nvPr>
        </p:nvGraphicFramePr>
        <p:xfrm>
          <a:off x="539552" y="332656"/>
          <a:ext cx="8435280" cy="6264697"/>
        </p:xfrm>
        <a:graphic>
          <a:graphicData uri="http://schemas.openxmlformats.org/drawingml/2006/table">
            <a:tbl>
              <a:tblPr firstRow="1" firstCol="1" bandRow="1"/>
              <a:tblGrid>
                <a:gridCol w="1157784"/>
                <a:gridCol w="5648965"/>
                <a:gridCol w="1628531"/>
              </a:tblGrid>
              <a:tr h="895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 военных действий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войны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1914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августа немцы вторглись на территорию Бельгии. Продолжая наступление, немцы форсировали реку Марна и 5 сентября остановились вдоль линии Париж – Верден. В Верденском сражении участвовало 2 млн. чел. 5 германских и 6 Англо-французских англичан. Имела оппозиционный характер. 4 августа Российская армия вторглась приделы Германии. Немецкая армия терпит поражение. 23 августа войну начинает Япония. Образовались новые фронта в Закавказье и Месопотамии, на Синайском полуострове.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Война ведётся на 2 фронта и принимает позиционный характер (т.е. затяжной)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1915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западном фронте под Ипром было впервые применено химическое оружие, а именно хлор. Всего погибло 15 тыс. чел.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Применение химического оружия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10" marR="9310" marT="9310" marB="93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41048"/>
              </p:ext>
            </p:extLst>
          </p:nvPr>
        </p:nvGraphicFramePr>
        <p:xfrm>
          <a:off x="107504" y="216446"/>
          <a:ext cx="8928992" cy="6655142"/>
        </p:xfrm>
        <a:graphic>
          <a:graphicData uri="http://schemas.openxmlformats.org/drawingml/2006/table">
            <a:tbl>
              <a:tblPr firstRow="1" firstCol="1" bandRow="1"/>
              <a:tblGrid>
                <a:gridCol w="1198613"/>
                <a:gridCol w="6074195"/>
                <a:gridCol w="1656184"/>
              </a:tblGrid>
              <a:tr h="3711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1916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Германия переносит свои усилия на западный фронт. Главным театром (местом) военных действий стал г. Верден. Операция получила название верденской мясорубки. Продолжалась с 21 февраля по декабрь, и погибло 1 млн. чел. Идет активное наступление Российской армии, стратегическая инициатива оказалась в руках Антанты.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Кровопролитные бои, которые истощили ресурсы всех воюющих стран. Ухудшилось положение рабочих, росли революционные выступления солдат, особенно в России.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1917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войну вступает США. В октябре месяца Россия вышла из войны.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Революция России.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1918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весне 1918 г. Англо-французские войска имели значительный перевес под Германскими армиями. Войска Антанты впервые применили танки. Немецкие войска были вытеснены с территории Франции, Бельгии, отказались воевать солдаты Австро-Венгрии. 3 ноября 1918 г. в самой Германии произошла революция, а 11 ноября был подписан “МИР” в Компьенском лесу.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Применение танков. Во всех воюющих странах произошли сильнейшие революционные выступления..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2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240360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Первая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мировая война привела к значительному ухудшению жизни людей. Они хотели серьезных перемен, большей справедливости, большего равенства, большей демокра­тии.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Революции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произошли в России, Финляндии, Австрии, Венгрии и Германии. Создание демократических респуб­лик с более справедливым социальным устройством было главной целью революционных сил. Но были также и те, кто под влиянием Октябрьской революции в России добивался установления дикта­туры пролетариата в форме Советской власти. Но нигде в Европе, кроме России, эта цель не была достигнута.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середине 20-х годов наступит успокоение. Люди  будут наслаждаться относитель­ным благополучием и миром. 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http://moole.ru/uploads/posts/2010-07/1280299340_0_3099a_68a00d90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64807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672408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Мировая империалистическая война 1914 -1918 годов была самой кровопролитной и жестокой из всех войн, какие мир знал до 1914 года.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техники, химии были направлены на истребление людей. Убивали всюду: на земле и в воздухе, на воде и под водой. Ядовитые газы, разрывные пули, автоматические пулемёты, снаряды тяжёлых орудий, огнемёты - всё было направлено на уничтожение человеческой жизни. 10 млн. убитых, 18 млн. раненных - таков итог войны.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C:\Users\Гульфия\Desktop\1 мировая\фраза Русские не сдаются! облетела весь мир еще в годы Первой миров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016"/>
            <a:ext cx="61912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coolreferat.com/dopb6267.zi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7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августа объявляется Днём памяти российских воинов погибших в Первой мировой войне 1914—1918 годов</a:t>
            </a:r>
            <a:endParaRPr lang="ru-RU" sz="2000" dirty="0"/>
          </a:p>
        </p:txBody>
      </p:sp>
      <p:pic>
        <p:nvPicPr>
          <p:cNvPr id="1026" name="Picture 2" descr="C:\Users\Гульфия\Desktop\add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096344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фия\Desktop\34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888432" cy="39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 11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ноября 2008 года на территории Братского кладбища в городе Пушкин была установлена памятная стела (крест), посвященная героям Первой мировой войны.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7444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Первая 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мировая  война  1914-1918 гг. стала  одним  из  наиболее  кровопролитных  и  масштабных  конфликтов  в  человеческой  истории. Она  началась  28  июля 1914 г. и  завершилась  11  ноября  1918 г. В этом  конфликте  участвовало  38 государств.  </a:t>
            </a:r>
          </a:p>
        </p:txBody>
      </p:sp>
      <p:pic>
        <p:nvPicPr>
          <p:cNvPr id="4" name="Picture 2" descr="C:\Users\Гульфия\Desktop\1 мировая\1 августа 1914 года началась Первая мировая война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24" y="2636912"/>
            <a:ext cx="64660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Подвигу солдатскому — подвиг трудовой!</a:t>
            </a:r>
          </a:p>
        </p:txBody>
      </p:sp>
      <p:pic>
        <p:nvPicPr>
          <p:cNvPr id="1026" name="Picture 2" descr="C:\Users\Гульфия\Desktop\06e36a45e44c43c3652d734b1bf9be08d40d119137362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8462"/>
            <a:ext cx="62163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Использованные источники:</a:t>
            </a:r>
            <a:b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Школьная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энциклопедия «</a:t>
            </a:r>
            <a:r>
              <a:rPr lang="ru-RU" b="1" dirty="0" err="1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Руссика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История России. 20 век.-М.: ОЛМА-ПРЕСС Образование, 2003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" indent="0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Первая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мировая война - Википедия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59228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Если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говорить  о  причинах  Первой  мировой  войны кратко, то, с  уверенностью  можно  утверждать,  что  спровоцировали  этот   конфликт серьезные  экономические  противоречия  сложившихся  в  начала века  союзов  мировых  держав. Так же, стоит  отметить, что, вероятно,  существовала  возможность  мирного  урегулирования  этих  противоречий.  Однако  чувствуя  возросшую  мощь, Германия  и  Австро-Венгрия  перешли  к  более  решительным  действиям.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7" name="Picture 3" descr="C:\Users\Гульфия\Desktop\1 мировая\25526170_Kuybuyshev_parad_711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1" y="2924944"/>
            <a:ext cx="57606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/>
            </a:r>
            <a:br>
              <a:rPr lang="ru-RU" sz="22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</a:br>
            <a:r>
              <a:rPr lang="ru-RU" sz="2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</a:t>
            </a:r>
            <a:r>
              <a:rPr lang="ru-RU" sz="27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Ход  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первой  мировой  войны  историки  разделяют  на  пять  отдельных военных  кампаний.</a:t>
            </a:r>
            <a: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7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7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4" name="Picture 2" descr="C:\Users\Гульфия\Desktop\1 мировая\cnp_galicia_cossacks_01-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6192688" cy="39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Начало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военной кампании 1914 г. датируется 28 июля. 1 августа вступившая в войну Германия объявляет войну России, а 3 августа и Франции. Немецкие войска вторгаются в Люксембург и, позже, Бельгию. В 1914 г. важнейшие события Первой мировой войны развернулись на территории Франции и сегодня известны под названием «Бег к морю». </a:t>
            </a:r>
          </a:p>
        </p:txBody>
      </p:sp>
      <p:pic>
        <p:nvPicPr>
          <p:cNvPr id="6" name="Объект 5" descr="http://upload.wikimedia.org/wikipedia/commons/thumb/c/c3/HMS_Infexible_Falklandy.jpg/220px-HMS_Infexible_Falkland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6192688" cy="345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0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Вторая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кампания в хронологи Первой мировой войны датируется 1915 годом. На Западном фронте происходили жесточайшие боевые столкновения. И Франция и Германия предпринимали отчаянные попытки переломить ситуацию в свою пользу. Однако, огромные потери, понесенные обеими сторонами, так и не привели к серьезным результатам. </a:t>
            </a:r>
          </a:p>
        </p:txBody>
      </p:sp>
      <p:pic>
        <p:nvPicPr>
          <p:cNvPr id="8" name="Объект 7" descr="Потопление американского пассажирского корабля «Лузитания» немецкой подводной л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19268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23224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1915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г. ознаменовался вступлением в войну Италии (23 мая). Несмотря на то, что страна являлась участницей Четверного союза, она объявила о начале войны против Австро-Венгрии. Но 14 октября союзу Антанта объявила войну Болгария, что привело к осложнению ситуации в Сербии и скорому ее падению.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Объект 4" descr="http://upload.wikimedia.org/wikipedia/commons/thumb/1/1d/RussischeHaubizeWeltkrieg1.jpg/250px-RussischeHaubizeWeltkrieg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2646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5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100811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buNone/>
            </a:pPr>
            <a:r>
              <a:rPr lang="ru-RU" sz="2400" b="1" u="sng" dirty="0">
                <a:ln w="50800"/>
                <a:solidFill>
                  <a:schemeClr val="bg1"/>
                </a:solidFill>
                <a:hlinkClick r:id="rId2" tooltip="Австралия"/>
              </a:rPr>
              <a:t>Австралийские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солдаты в окопах</a:t>
            </a:r>
          </a:p>
        </p:txBody>
      </p:sp>
      <p:pic>
        <p:nvPicPr>
          <p:cNvPr id="4" name="Рисунок 3" descr="http://upload.wikimedia.org/wikipedia/commons/thumb/3/34/Australian_infantry_small_box_respirators_Ypres_1917.jpg/220px-Australian_infantry_small_box_respirators_Ypres_191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3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65618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    Во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время военной кампании 1916 года произошло одно из наиболее известных сражений Первой мировой войны – </a:t>
            </a:r>
            <a:r>
              <a:rPr lang="ru-RU" sz="24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Верденское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.  </a:t>
            </a:r>
            <a:r>
              <a:rPr lang="ru-RU" sz="2400" dirty="0" err="1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Верденское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 сражение известно и тем, что впервые был применен новый тип оружия – огнемет. </a:t>
            </a:r>
          </a:p>
        </p:txBody>
      </p:sp>
      <p:pic>
        <p:nvPicPr>
          <p:cNvPr id="5" name="Объект 4" descr="http://upload.wikimedia.org/wikipedia/commons/thumb/d/d3/British_infantry_Morval_25_September_1916.jpg/200px-British_infantry_Morval_25_September_191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88832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1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842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</vt:lpstr>
      <vt:lpstr>Презентация PowerPoint</vt:lpstr>
      <vt:lpstr>Презентация PowerPoint</vt:lpstr>
      <vt:lpstr>      Ход  первой  мировой  войны  историки  разделяют  на  пять  отдельных военных  кампаний. </vt:lpstr>
      <vt:lpstr>    Начало военной кампании 1914 г. датируется 28 июля. 1 августа вступившая в войну Германия объявляет войну России, а 3 августа и Франции. Немецкие войска вторгаются в Люксембург и, позже, Бельгию. В 1914 г. важнейшие события Первой мировой войны развернулись на территории Франции и сегодня известны под названием «Бег к морю». </vt:lpstr>
      <vt:lpstr>    Вторая кампания в хронологи Первой мировой войны датируется 1915 годом. На Западном фронте происходили жесточайшие боевые столкновения. И Франция и Германия предпринимали отчаянные попытки переломить ситуацию в свою пользу. Однако, огромные потери, понесенные обеими сторонами, так и не привели к серьезным результатам. </vt:lpstr>
      <vt:lpstr>   1915 г. ознаменовался вступлением в войну Италии (23 мая). Несмотря на то, что страна являлась участницей Четверного союза, она объявила о начале войны против Австро-Венгрии. Но 14 октября союзу Антанта объявила войну Болгария, что привело к осложнению ситуации в Сербии и скорому ее падению. </vt:lpstr>
      <vt:lpstr>Презентация PowerPoint</vt:lpstr>
      <vt:lpstr>     Во время военной кампании 1916 года произошло одно из наиболее известных сражений Первой мировой войны – Верденское.  Верденское сражение известно и тем, что впервые был применен новый тип оружия – огнемет. </vt:lpstr>
      <vt:lpstr>Презентация PowerPoint</vt:lpstr>
      <vt:lpstr>     В ходе военной кампании 1917 г. перевес сил в сторону Антанты еще более увеличился и к очевидным победителям присоединились США. Зимой 1916 – 17 годов не было активных боевых действий и на Кавказе. Ситуация в России максимально обострилась. Фактически после октябрьских событий страна вышла из войны. </vt:lpstr>
      <vt:lpstr>    1918 г. принес Антанте важнейшие победы, что привело к окончанию Первой мировой войны.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августа объявляется Днём памяти российских воинов погибших в Первой мировой войне 1914—1918 годов</vt:lpstr>
      <vt:lpstr>     11 ноября 2008 года на территории Братского кладбища в городе Пушкин была установлена памятная стела (крест), посвященная героям Первой мировой войны. </vt:lpstr>
      <vt:lpstr>Подвигу солдатскому — подвиг трудовой!</vt:lpstr>
      <vt:lpstr>Использованные 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Гульфия</dc:creator>
  <cp:lastModifiedBy>Гульфия</cp:lastModifiedBy>
  <cp:revision>29</cp:revision>
  <dcterms:created xsi:type="dcterms:W3CDTF">2014-05-02T12:11:51Z</dcterms:created>
  <dcterms:modified xsi:type="dcterms:W3CDTF">2014-05-07T07:58:05Z</dcterms:modified>
</cp:coreProperties>
</file>