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59" autoAdjust="0"/>
  </p:normalViewPr>
  <p:slideViewPr>
    <p:cSldViewPr>
      <p:cViewPr varScale="1">
        <p:scale>
          <a:sx n="87" d="100"/>
          <a:sy n="8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>
                <a:solidFill>
                  <a:srgbClr val="92D050"/>
                </a:solidFill>
              </a:rPr>
              <a:t>История Кубани в символах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800" i="1" dirty="0">
                <a:solidFill>
                  <a:srgbClr val="92D050"/>
                </a:solidFill>
              </a:rPr>
              <a:t>с</a:t>
            </a:r>
            <a:r>
              <a:rPr lang="ru-RU" sz="4800" i="1" dirty="0" smtClean="0">
                <a:solidFill>
                  <a:srgbClr val="92D050"/>
                </a:solidFill>
              </a:rPr>
              <a:t>таница Михайловская</a:t>
            </a:r>
            <a:endParaRPr lang="ru-RU" sz="4800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23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Администратор.MICROSOF-CD3F5E\Мои документы\Мои рисунки\313766_b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0648"/>
            <a:ext cx="5780157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90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Геральдическое описание герба Михайловского сельского поселения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зелёном поле – серебряный Архангел Михаил (без нимба), держащий в правой руке золотой пламенеющий меч, в левой – золотой пшеничный колос и сопровождаемый вверху шестью дугообразно положенными серебряными восьмиконечными звёздами (каждая – сообразно щиту), </a:t>
            </a:r>
            <a:r>
              <a:rPr lang="ru-RU" dirty="0" err="1"/>
              <a:t>поколенно</a:t>
            </a:r>
            <a:r>
              <a:rPr lang="ru-RU" dirty="0"/>
              <a:t> возникающий из-за золотой мурованной и зубчатой крепостной стены, поставленной на узкой лазоревой выщербленной оконечности, обременённой двумя </a:t>
            </a:r>
            <a:r>
              <a:rPr lang="ru-RU" dirty="0" err="1"/>
              <a:t>противообращенными</a:t>
            </a:r>
            <a:r>
              <a:rPr lang="ru-RU" dirty="0"/>
              <a:t> золотыми карпами.</a:t>
            </a:r>
          </a:p>
        </p:txBody>
      </p:sp>
    </p:spTree>
    <p:extLst>
      <p:ext uri="{BB962C8B-B14F-4D97-AF65-F5344CB8AC3E}">
        <p14:creationId xmlns:p14="http://schemas.microsoft.com/office/powerpoint/2010/main" val="43195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Обоснование символики герба Михайловского сельского поселения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Михайловское </a:t>
            </a:r>
            <a:r>
              <a:rPr lang="ru-RU" dirty="0"/>
              <a:t>сельское поселение включает в свой состав семь населённых пунктов. Административный центр поселения – станица Михайловская. Станица Михайловская основана в 1845 году рядом с сооруженным ранее одноимённым укреплением.</a:t>
            </a:r>
          </a:p>
          <a:p>
            <a:r>
              <a:rPr lang="ru-RU" dirty="0"/>
              <a:t>Укрепление и станица были названы в честь Архангела Михаила, изображение которого является гласным элементом герба.</a:t>
            </a:r>
          </a:p>
          <a:p>
            <a:r>
              <a:rPr lang="ru-RU" dirty="0"/>
              <a:t>Изображение пшеничного колоса и пламенеющего меча в руках Архангела говорит о том, что он является святым защитником и покровителем казачества – воинов и хлеборобов.</a:t>
            </a:r>
          </a:p>
          <a:p>
            <a:r>
              <a:rPr lang="ru-RU" dirty="0" smtClean="0"/>
              <a:t>Изображение </a:t>
            </a:r>
            <a:r>
              <a:rPr lang="ru-RU" dirty="0"/>
              <a:t>крепостной стены указывает на Михайловское укрепление, положившее начало основанию станицы и поселения.</a:t>
            </a:r>
          </a:p>
          <a:p>
            <a:r>
              <a:rPr lang="ru-RU" dirty="0"/>
              <a:t>Золото (желтый цвет) крепостного укрепления аллегорически указывает на то, что экономической основой поселения является производство и переработка сельскохозяйственной продукции.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849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075240" cy="590465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Изображение золотых рыб аллегорически указывает на богатые рыбой водоемы поселения, а также на ведущие рыбные хозяйства поселения.</a:t>
            </a:r>
          </a:p>
          <a:p>
            <a:r>
              <a:rPr lang="ru-RU" dirty="0" smtClean="0"/>
              <a:t>Золото </a:t>
            </a:r>
            <a:r>
              <a:rPr lang="ru-RU" dirty="0"/>
              <a:t>(жёлтый цвет) – символ урожая, достатка, стабильности.</a:t>
            </a:r>
          </a:p>
          <a:p>
            <a:r>
              <a:rPr lang="ru-RU" dirty="0"/>
              <a:t>Зелёный цвет символизирует жизнь, надежду, возрождение, плодородие и красоту окружающей природы.</a:t>
            </a:r>
          </a:p>
          <a:p>
            <a:r>
              <a:rPr lang="ru-RU" dirty="0" smtClean="0"/>
              <a:t>Станица </a:t>
            </a:r>
            <a:r>
              <a:rPr lang="ru-RU" dirty="0"/>
              <a:t>Михайловская расположена на берегу реки Чамлык, что в переводе с ногайского означает колючая, ершистая, это и показано в гербе «колючей» лазоревой оконечностью.</a:t>
            </a:r>
          </a:p>
          <a:p>
            <a:r>
              <a:rPr lang="ru-RU" dirty="0" smtClean="0"/>
              <a:t>Лазоревый </a:t>
            </a:r>
            <a:r>
              <a:rPr lang="ru-RU" dirty="0"/>
              <a:t>(синий) цвет символизирует чистое небо, честь, искренность, добродетель, возвышенные устремления. Лазоревый (синий) также является определяющим цветом Линейного кавказского казачьего войска, к которому первоначально принадлежали казаки станицы Михайловской.</a:t>
            </a:r>
          </a:p>
          <a:p>
            <a:r>
              <a:rPr lang="ru-RU" dirty="0"/>
              <a:t>Серебро (белый цвет) – символ мудрости, совершенства, чистоты, веры, мира.</a:t>
            </a:r>
          </a:p>
          <a:p>
            <a:r>
              <a:rPr lang="ru-RU" dirty="0" smtClean="0"/>
              <a:t>Автор </a:t>
            </a:r>
            <a:r>
              <a:rPr lang="ru-RU" dirty="0"/>
              <a:t>герба, изображение и обоснование символики: В. </a:t>
            </a:r>
            <a:r>
              <a:rPr lang="ru-RU" dirty="0" err="1"/>
              <a:t>Нагаевский</a:t>
            </a:r>
            <a:r>
              <a:rPr lang="ru-RU" dirty="0"/>
              <a:t> (Тихорецк).</a:t>
            </a:r>
          </a:p>
          <a:p>
            <a:r>
              <a:rPr lang="ru-RU" dirty="0" smtClean="0"/>
              <a:t>Герб </a:t>
            </a:r>
            <a:r>
              <a:rPr lang="ru-RU" dirty="0"/>
              <a:t>утвержден решением № 213 Совета Михайловского сельского поселения </a:t>
            </a:r>
            <a:r>
              <a:rPr lang="ru-RU" dirty="0" err="1"/>
              <a:t>Курганинского</a:t>
            </a:r>
            <a:r>
              <a:rPr lang="ru-RU" dirty="0"/>
              <a:t> района от 3 июля 2012 года и внесен 26 декабря 2012 года в Государственный геральдический регистр Российской Федерации под № 7995.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508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</TotalTime>
  <Words>371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Главная</vt:lpstr>
      <vt:lpstr>История Кубани в символах</vt:lpstr>
      <vt:lpstr>Презентация PowerPoint</vt:lpstr>
      <vt:lpstr>Геральдическое описание герба Михайловского сельского поселения</vt:lpstr>
      <vt:lpstr>Обоснование символики герба Михайловского сельского поселения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Кубани в символах</dc:title>
  <cp:lastModifiedBy>Admin</cp:lastModifiedBy>
  <cp:revision>4</cp:revision>
  <dcterms:modified xsi:type="dcterms:W3CDTF">2014-04-28T15:23:32Z</dcterms:modified>
</cp:coreProperties>
</file>