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0"/>
            <a:ext cx="7543800" cy="4941168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Сложение «круглых» десятков с однозначными числами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1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59492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1. Найдите в данных примерах ошибки: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15-9=7           13-6=8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12-5=7           7+5=13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8+6=14          14-8=6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7+7=15          12-4=7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18-9=9           16-9=8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pic>
        <p:nvPicPr>
          <p:cNvPr id="3" name="Рисунок 2" descr="https://encrypted-tbn1.gstatic.com/images?q=tbn:ANd9GcSmZQ6L9H5IupRuBi4R8xW6c639IDF0cAGDR-jK8FpOA1lSlF9r4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86275"/>
            <a:ext cx="2019300" cy="2266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12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305800" cy="61206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2. Расшифруйте название чисел, зачеркнув по одной лишней букве: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КРОСТО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СЯЬДИТЕ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ЦЕВАДЬТДА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3. Сколько в числе 40 десятков и сколько единиц?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8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8770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Запиши числа в виде суммы разрядных слагаемых.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>37 95 48 64 73</a:t>
            </a:r>
            <a:endParaRPr lang="ru-RU" sz="72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https://encrypted-tbn1.gstatic.com/images?q=tbn:ANd9GcSmZQ6L9H5IupRuBi4R8xW6c639IDF0cAGDR-jK8FpOA1lSlF9r4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" y="4536223"/>
            <a:ext cx="2019300" cy="2266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878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ПРОВЕРЬ!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95=90+5</a:t>
            </a:r>
          </a:p>
          <a:p>
            <a:pPr marL="0" indent="0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48=40+8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64=60+4</a:t>
            </a:r>
          </a:p>
          <a:p>
            <a:pPr marL="0" indent="0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73=70+3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s://encrypted-tbn2.gstatic.com/images?q=tbn:ANd9GcQToaDyCDmmI5m3_x0aVCwGfdDw5_MfBjrjeinBa1GasiSiSk8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617" y="4627240"/>
            <a:ext cx="1762125" cy="2230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543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05800" cy="489654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Закрепление изученного материала:</a:t>
            </a: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1. У. с. 35 № 2 ( устно)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2. У. с. 36 № 4 ( работа в парах)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3. У.с.36 № 5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4. Т. с. 15 № 2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https://encrypted-tbn1.gstatic.com/images?q=tbn:ANd9GcSmZQ6L9H5IupRuBi4R8xW6c639IDF0cAGDR-jK8FpOA1lSlF9r4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62475"/>
            <a:ext cx="2019300" cy="2266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4423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46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Сложение «круглых» десятков с однозначными числами</vt:lpstr>
      <vt:lpstr>1. Найдите в данных примерах ошибки:         15-9=7           13-6=8         12-5=7           7+5=13         8+6=14          14-8=6         7+7=15          12-4=7         18-9=9           16-9=8  </vt:lpstr>
      <vt:lpstr>2. Расшифруйте название чисел, зачеркнув по одной лишней букве: КРОСТО СЯЬДИТЕ ЦЕВАДЬТДА  3. Сколько в числе 40 десятков и сколько единиц?</vt:lpstr>
      <vt:lpstr>Запиши числа в виде суммы разрядных слагаемых.  37 95 48 64 73</vt:lpstr>
      <vt:lpstr>ПРОВЕРЬ!</vt:lpstr>
      <vt:lpstr>Закрепление изученного материала:  1. У. с. 35 № 2 ( устно)  2. У. с. 36 № 4 ( работа в парах)  3. У.с.36 № 5   4. Т. с. 15 №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«круглых» десятков с однозначными числами</dc:title>
  <dc:creator>DNS</dc:creator>
  <cp:lastModifiedBy>DNS</cp:lastModifiedBy>
  <cp:revision>5</cp:revision>
  <dcterms:created xsi:type="dcterms:W3CDTF">2013-09-25T09:01:43Z</dcterms:created>
  <dcterms:modified xsi:type="dcterms:W3CDTF">2013-09-25T09:37:32Z</dcterms:modified>
</cp:coreProperties>
</file>