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  <p:sldId id="258" r:id="rId4"/>
    <p:sldId id="257" r:id="rId5"/>
    <p:sldId id="256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73" d="100"/>
          <a:sy n="7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Решение задач. Цена. Количество. Стоимость</a:t>
            </a:r>
            <a:br>
              <a:rPr lang="ru-RU" sz="3600" dirty="0" smtClean="0"/>
            </a:br>
            <a:r>
              <a:rPr lang="ru-RU" sz="3600" dirty="0" smtClean="0"/>
              <a:t> урок математике, 3 класс,</a:t>
            </a:r>
            <a:br>
              <a:rPr lang="ru-RU" sz="3600" dirty="0" smtClean="0"/>
            </a:br>
            <a:r>
              <a:rPr lang="ru-RU" sz="3600" dirty="0" smtClean="0"/>
              <a:t>УМК «Школа России»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3717032"/>
            <a:ext cx="5853336" cy="4389120"/>
          </a:xfrm>
        </p:spPr>
        <p:txBody>
          <a:bodyPr/>
          <a:lstStyle/>
          <a:p>
            <a:pPr lvl="8" algn="r">
              <a:buNone/>
            </a:pPr>
            <a:r>
              <a:rPr lang="ru-RU" sz="2800" dirty="0" smtClean="0"/>
              <a:t>Автор: Новоселова Светлана Сергеевна,</a:t>
            </a:r>
          </a:p>
          <a:p>
            <a:pPr algn="r">
              <a:buNone/>
            </a:pPr>
            <a:r>
              <a:rPr lang="ru-RU" sz="2800" dirty="0" smtClean="0"/>
              <a:t>учитель начальных классов</a:t>
            </a:r>
          </a:p>
          <a:p>
            <a:pPr algn="r">
              <a:buNone/>
            </a:pPr>
            <a:r>
              <a:rPr lang="ru-RU" sz="2800" dirty="0" smtClean="0"/>
              <a:t>ГБОУ СОШ № 191</a:t>
            </a:r>
          </a:p>
          <a:p>
            <a:pPr algn="r">
              <a:buNone/>
            </a:pPr>
            <a:r>
              <a:rPr lang="ru-RU" sz="2800" dirty="0" smtClean="0"/>
              <a:t>г. Москвы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75608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Долгожданный дан звонок,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Начинается урок!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 descr="77701997_3337907_563b876928e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17032"/>
            <a:ext cx="333375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764704"/>
          <a:ext cx="7632848" cy="5561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1080120"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66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6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58984"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54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42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48</a:t>
                      </a:r>
                      <a:endParaRPr lang="ru-RU" sz="3600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27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21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28</a:t>
                      </a:r>
                      <a:endParaRPr lang="ru-RU" sz="36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ru-RU" sz="3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45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35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40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</a:t>
            </a: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Цена. </a:t>
            </a:r>
          </a:p>
          <a:p>
            <a:pPr algn="ctr"/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Количество. Стоимость.</a:t>
            </a:r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1506" name="Picture 2" descr="http://ek-kfznu.ucoz.com/novini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84984"/>
            <a:ext cx="44196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76672"/>
            <a:ext cx="6413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и цель урока: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459688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Решать задачи –это здорово!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Неинтересен урок без задач.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заставляют думать,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Анализировать и рассуждать.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может быть задачи без решений,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решении не обойтись без вычислений,</a:t>
            </a:r>
          </a:p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И, чтобы ошибок не допускать,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Необходимо уметь вычислять!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836712"/>
            <a:ext cx="552573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Итог урока: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4115" y="2967335"/>
            <a:ext cx="58757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повторили?</a:t>
            </a:r>
            <a:endParaRPr lang="ru-RU" sz="5400" b="1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Char char="•"/>
            </a:pP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6-016-Refleks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4261-7ff8985b31fe693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64487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69340"/>
            <a:ext cx="860625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Список использованной литературы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Учебник “Математика”3 класс, 2 часть, автор М.И.Моро 2010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Использованные материалы </a:t>
            </a: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Интернет-ресурсы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Сайт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http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://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www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yandex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(Картинки)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112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Решение задач. Цена. Количество. Стоимость  урок математике, 3 класс, УМК «Школа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Лапуля</dc:creator>
  <cp:lastModifiedBy>Лапуля</cp:lastModifiedBy>
  <cp:revision>8</cp:revision>
  <dcterms:created xsi:type="dcterms:W3CDTF">2012-11-26T18:16:40Z</dcterms:created>
  <dcterms:modified xsi:type="dcterms:W3CDTF">2013-05-06T23:10:53Z</dcterms:modified>
</cp:coreProperties>
</file>