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1518D8-9EA7-48AC-B473-FC828F95A4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33209B-733D-42B3-89E4-70FF9487FB0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4/42/Aurora_Cruiser_Museum_StPetersburg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 Викторина «Я поведу тебя в музей»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( к международному Дню Музеев 18 мая)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9</a:t>
            </a:r>
            <a:r>
              <a:rPr lang="ru-RU" sz="2800" dirty="0" smtClean="0"/>
              <a:t>. Уникальный музей живой природы в центре крупного города Санкт-Петербург.  (Основан  2 августа 1865 ).  Как он называется?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3794" name="Picture 2" descr="D:\Мои документы\Мои документы\зоо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43100"/>
            <a:ext cx="5453476" cy="36290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10</a:t>
            </a:r>
            <a:r>
              <a:rPr lang="ru-RU" sz="2700" dirty="0" smtClean="0"/>
              <a:t>. В залах этого музея можно ознакомиться с исконной культурой самых разных народов старой и новой России, их бытом, нравами, мировоззрением. Как он называется?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этног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928802"/>
            <a:ext cx="5389586" cy="392909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11</a:t>
            </a:r>
            <a:r>
              <a:rPr lang="ru-RU" sz="2400" dirty="0" smtClean="0"/>
              <a:t>. Экспозиция посвящена истории  некой лодки   и действиям советских моряков-подводников в годы Великой Отечественной войны. Как называется этот комплекс?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800px-D-2_Narodovolets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12</a:t>
            </a:r>
            <a:r>
              <a:rPr lang="ru-RU" sz="2400" dirty="0" smtClean="0"/>
              <a:t>.   Экспозиции этого музея посвящены древним легендам и истории  напитку  …, процессу его производства и культуре пития  .О каком музее идет  речь?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800px-Muziy_SPb_2010_3280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71678"/>
            <a:ext cx="4929222" cy="378621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13</a:t>
            </a:r>
            <a:r>
              <a:rPr lang="ru-RU" sz="2200" dirty="0" smtClean="0"/>
              <a:t> . Трагедия города в годы блокады не имеет равной  в мировой истории. Естественно , что именно в Ленинграде появился единственный в России музей, «цена» экспонатов которого измеряется не художественной ценностью, а жизнями миллионов ленинградцев.   Как называется этот музей?</a:t>
            </a:r>
            <a:br>
              <a:rPr lang="ru-RU" sz="2200" dirty="0" smtClean="0"/>
            </a:br>
            <a:endParaRPr lang="ru-RU" dirty="0"/>
          </a:p>
        </p:txBody>
      </p:sp>
      <p:pic>
        <p:nvPicPr>
          <p:cNvPr id="4" name="Содержимое 3" descr="bread_museum061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714620"/>
            <a:ext cx="4895850" cy="326707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214554"/>
            <a:ext cx="83058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1.Назовите самый старый музей России, символ Российской Академии Наук.</a:t>
            </a:r>
            <a:endParaRPr lang="ru-RU" sz="2000" dirty="0"/>
          </a:p>
        </p:txBody>
      </p:sp>
      <p:pic>
        <p:nvPicPr>
          <p:cNvPr id="30722" name="Picture 2" descr="D:\Мои документы\Мои документы\кунст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00240"/>
            <a:ext cx="5932329" cy="414601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2</a:t>
            </a:r>
            <a:r>
              <a:rPr lang="ru-RU" sz="2700" dirty="0" smtClean="0"/>
              <a:t>. Перед каким санкт-петербургским музеем расположен памятник   А.С. Пушкину  по модели </a:t>
            </a:r>
            <a:r>
              <a:rPr lang="ru-RU" sz="2700" dirty="0" smtClean="0"/>
              <a:t>скульптора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 smtClean="0"/>
              <a:t>М.К. </a:t>
            </a:r>
            <a:r>
              <a:rPr lang="ru-RU" sz="2700" dirty="0" err="1" smtClean="0"/>
              <a:t>Аникушина</a:t>
            </a:r>
            <a:r>
              <a:rPr lang="ru-RU" sz="2700" dirty="0" smtClean="0"/>
              <a:t>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D:\Мои документы\Мои документы\пуш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8072" y="1857364"/>
            <a:ext cx="5436285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3</a:t>
            </a:r>
            <a:r>
              <a:rPr lang="ru-RU" sz="2700" dirty="0" smtClean="0"/>
              <a:t>.Про какой музей российская императрица Екатерина </a:t>
            </a:r>
            <a:r>
              <a:rPr lang="en-US" sz="2700" dirty="0" smtClean="0"/>
              <a:t>II </a:t>
            </a:r>
            <a:r>
              <a:rPr lang="ru-RU" sz="2700" dirty="0" smtClean="0"/>
              <a:t>говорила , что «его картинами любуются вместе с ней только мыши»?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D:\Мои документы\Мои документы\эрм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2310" y="1714488"/>
            <a:ext cx="6548483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4</a:t>
            </a:r>
            <a:r>
              <a:rPr lang="ru-RU" sz="2700" dirty="0" smtClean="0"/>
              <a:t>. </a:t>
            </a:r>
            <a:r>
              <a:rPr lang="ru-RU" sz="2700" dirty="0" smtClean="0"/>
              <a:t>Посетителей  какого  санкт-петербургского  музея встречает этот сказочный герой?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Артемон- музейный пудель,после закрытия охраняет музей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578647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5</a:t>
            </a:r>
            <a:r>
              <a:rPr lang="ru-RU" sz="3200" dirty="0" smtClean="0"/>
              <a:t>.Что это за музей, и где он располагается?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il_fi" descr="http://upload.wikimedia.org/wikipedia/commons/thumb/1/18/Old_believer_church.jpg/220px-Old_believer_churc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928802"/>
            <a:ext cx="492922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6</a:t>
            </a:r>
            <a:r>
              <a:rPr lang="ru-RU" sz="2800" dirty="0" smtClean="0"/>
              <a:t>.  В каком музее можно увидеть этот экспонат?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il_fi" descr="http://www.zin.ru/museum/assets/i/expo/bespozvon/t_yap_krab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542928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>7</a:t>
            </a:r>
            <a:r>
              <a:rPr lang="ru-RU" sz="2400" dirty="0" smtClean="0"/>
              <a:t>. Назови </a:t>
            </a:r>
            <a:r>
              <a:rPr lang="ru-RU" sz="2400" b="1" i="1" dirty="0" smtClean="0"/>
              <a:t>первый в России Мемориальный музей</a:t>
            </a:r>
            <a:r>
              <a:rPr lang="ru-RU" sz="2400" dirty="0" smtClean="0"/>
              <a:t>, посвящённый памяти генералиссимуса, который был основан  в 1900 году, к  столетней годовщине со дня смерти   великого полководца.</a:t>
            </a:r>
            <a:endParaRPr lang="ru-RU" sz="2000" dirty="0"/>
          </a:p>
        </p:txBody>
      </p:sp>
      <p:pic>
        <p:nvPicPr>
          <p:cNvPr id="34819" name="Picture 3" descr="D:\Мои документы\Мои документы\су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20097"/>
            <a:ext cx="3998730" cy="385210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8</a:t>
            </a:r>
            <a:r>
              <a:rPr lang="ru-RU" sz="2700" dirty="0" smtClean="0"/>
              <a:t>.О каком музее говорят:</a:t>
            </a:r>
            <a:br>
              <a:rPr lang="ru-RU" sz="2700" dirty="0" smtClean="0"/>
            </a:br>
            <a:r>
              <a:rPr lang="ru-RU" sz="2700" b="1" i="1" dirty="0" smtClean="0"/>
              <a:t>«Защитник России в трех войнах,  сохранил статус корабля №1 Российского </a:t>
            </a:r>
            <a:r>
              <a:rPr lang="ru-RU" sz="2000" b="1" i="1" dirty="0" smtClean="0"/>
              <a:t>военно-морского</a:t>
            </a:r>
            <a:r>
              <a:rPr lang="ru-RU" sz="2700" b="1" i="1" dirty="0" smtClean="0"/>
              <a:t> флота. Своим легендарным прошлым и символическим настоящим притягивает к себе внимание всего мира.»?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File:Aurora Cruiser Museum StPetersburg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357430"/>
            <a:ext cx="5069431" cy="34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217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Викторина «Я поведу тебя в музей» </vt:lpstr>
      <vt:lpstr>1.Назовите самый старый музей России, символ Российской Академии Наук.</vt:lpstr>
      <vt:lpstr>2. Перед каким санкт-петербургским музеем расположен памятник   А.С. Пушкину  по модели скульптора  М.К. Аникушина ? </vt:lpstr>
      <vt:lpstr>3.Про какой музей российская императрица Екатерина II говорила , что «его картинами любуются вместе с ней только мыши»? </vt:lpstr>
      <vt:lpstr>4. Посетителей  какого  санкт-петербургского  музея встречает этот сказочный герой? </vt:lpstr>
      <vt:lpstr>5.Что это за музей, и где он располагается? </vt:lpstr>
      <vt:lpstr>6.  В каком музее можно увидеть этот экспонат? </vt:lpstr>
      <vt:lpstr> 7. Назови первый в России Мемориальный музей, посвящённый памяти генералиссимуса, который был основан  в 1900 году, к  столетней годовщине со дня смерти   великого полководца.</vt:lpstr>
      <vt:lpstr>8.О каком музее говорят: «Защитник России в трех войнах,  сохранил статус корабля №1 Российского военно-морского флота. Своим легендарным прошлым и символическим настоящим притягивает к себе внимание всего мира.»? </vt:lpstr>
      <vt:lpstr>9. Уникальный музей живой природы в центре крупного города Санкт-Петербург.  (Основан  2 августа 1865 ).  Как он называется? </vt:lpstr>
      <vt:lpstr>    10. В залах этого музея можно ознакомиться с исконной культурой самых разных народов старой и новой России, их бытом, нравами, мировоззрением. Как он называется? </vt:lpstr>
      <vt:lpstr>11. Экспозиция посвящена истории  некой лодки   и действиям советских моряков-подводников в годы Великой Отечественной войны. Как называется этот комплекс? </vt:lpstr>
      <vt:lpstr>12.   Экспозиции этого музея посвящены древним легендам и истории  напитку  …, процессу его производства и культуре пития  .О каком музее идет  речь? </vt:lpstr>
      <vt:lpstr>13 . Трагедия города в годы блокады не имеет равной  в мировой истории. Естественно , что именно в Ленинграде появился единственный в России музей, «цена» экспонатов которого измеряется не художественной ценностью, а жизнями миллионов ленинградцев.   Как называется этот музей? </vt:lpstr>
      <vt:lpstr>Спасибо за внимание!</vt:lpstr>
    </vt:vector>
  </TitlesOfParts>
  <Company>СОШ163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Викторина «Я поведу тебя в музей» </dc:title>
  <dc:creator>user</dc:creator>
  <cp:lastModifiedBy>user</cp:lastModifiedBy>
  <cp:revision>11</cp:revision>
  <dcterms:created xsi:type="dcterms:W3CDTF">2014-12-04T14:46:10Z</dcterms:created>
  <dcterms:modified xsi:type="dcterms:W3CDTF">2014-12-04T16:27:15Z</dcterms:modified>
</cp:coreProperties>
</file>