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4EE1DA-0425-4CB4-A166-3E33300145CE}" type="datetimeFigureOut">
              <a:rPr lang="uk-UA" smtClean="0"/>
              <a:t>09.05.2014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4D1C69-224D-41FA-BA8C-06DCC1ECCD46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23728" y="1844824"/>
            <a:ext cx="6858000" cy="2957714"/>
          </a:xfrm>
        </p:spPr>
        <p:txBody>
          <a:bodyPr>
            <a:noAutofit/>
          </a:bodyPr>
          <a:lstStyle/>
          <a:p>
            <a:pPr algn="ctr"/>
            <a:r>
              <a:rPr lang="uk-UA" sz="66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Кінематограф</a:t>
            </a:r>
            <a:br>
              <a:rPr lang="uk-UA" sz="66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</a:br>
            <a:r>
              <a:rPr lang="uk-UA" sz="66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на початку </a:t>
            </a:r>
            <a:r>
              <a:rPr lang="uk-UA" sz="66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хх</a:t>
            </a:r>
            <a:r>
              <a:rPr lang="uk-UA" sz="66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століття</a:t>
            </a:r>
            <a:endParaRPr lang="uk-UA" sz="6600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Горбушина Дар’я</a:t>
            </a:r>
            <a:endParaRPr lang="uk-UA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5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5936" y="332656"/>
            <a:ext cx="5029075" cy="3101730"/>
          </a:xfrm>
        </p:spPr>
        <p:txBody>
          <a:bodyPr>
            <a:noAutofit/>
          </a:bodyPr>
          <a:lstStyle/>
          <a:p>
            <a:pPr algn="ctr"/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1930 р. в Україні з'являється перший звуковий фільм — документальна стрічка </a:t>
            </a:r>
            <a:r>
              <a:rPr lang="uk-UA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Дзиги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Вертова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«Симфонія Донбасу», а наступного року глядачі почули голоси акторів у художньому фільмі О.Соловйова «Фронт».</a:t>
            </a:r>
            <a:b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1b7de46-1237448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916832"/>
            <a:ext cx="3918785" cy="46386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1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44824"/>
            <a:ext cx="6390456" cy="3173738"/>
          </a:xfrm>
        </p:spPr>
        <p:txBody>
          <a:bodyPr>
            <a:noAutofit/>
          </a:bodyPr>
          <a:lstStyle/>
          <a:p>
            <a:pPr algn="ctr"/>
            <a:r>
              <a:rPr lang="uk-UA" altLang="uk-UA" sz="2800" dirty="0"/>
              <a:t>Отже на початку ХХ ст. Україна зазнала значного розвитку у культурній сфері, стрімко розвивалось українське кіно незважаючи на всі проблеми </a:t>
            </a:r>
            <a:r>
              <a:rPr lang="ru-RU" altLang="uk-UA" sz="2800" dirty="0" err="1"/>
              <a:t>Сталінської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доби</a:t>
            </a:r>
            <a:r>
              <a:rPr lang="ru-RU" altLang="uk-UA" sz="2800" dirty="0"/>
              <a:t>.</a:t>
            </a:r>
            <a:br>
              <a:rPr lang="ru-RU" alt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6267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62464" cy="18943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ДІЯЧІ  СВІТОВОГО  КІНО</a:t>
            </a:r>
            <a:endParaRPr lang="uk-UA" sz="6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9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5976" y="2276872"/>
            <a:ext cx="4608512" cy="3317754"/>
          </a:xfrm>
        </p:spPr>
        <p:txBody>
          <a:bodyPr>
            <a:noAutofit/>
          </a:bodyPr>
          <a:lstStyle/>
          <a:p>
            <a:pPr algn="ctr"/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Чарльз </a:t>
            </a:r>
            <a:r>
              <a:rPr lang="uk-UA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Спенсер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Чаплін (1889-1977)</a:t>
            </a:r>
            <a:b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Чарлі Чаплін - англійський кінорежисер і актор. Фільми: "Іммігрант" (1917), "Малюк" (1920), "Парижанка" (1923), "Золота лихоманка </a:t>
            </a:r>
            <a:r>
              <a:rPr lang="uk-UA" alt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"Цирк" , </a:t>
            </a:r>
            <a:r>
              <a:rPr lang="uk-UA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"Вогні великого міста" (</a:t>
            </a:r>
            <a:r>
              <a:rPr lang="uk-UA" alt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1931," </a:t>
            </a:r>
            <a:r>
              <a:rPr lang="uk-UA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в Нью-Йорку "(1957</a:t>
            </a:r>
            <a:r>
              <a:rPr lang="uk-UA" alt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),"</a:t>
            </a:r>
            <a:r>
              <a:rPr lang="uk-UA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Графиня з Гонконгу "(1967) і ін.</a:t>
            </a:r>
            <a:r>
              <a:rPr lang="ru-RU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maya\Desktop\Презентации\100111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3935259" cy="47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4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1no.ru/Chaplin_The_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03" y="620688"/>
            <a:ext cx="3507940" cy="41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Чарли Чаплин (Charles Chapli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" y="3458219"/>
            <a:ext cx="3773551" cy="31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pics.posternazakaz.ru/pnz/product/med/2301ba6161d71e25f3fc5b6ebf95d9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30" y="3307455"/>
            <a:ext cx="3036274" cy="33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2852936"/>
            <a:ext cx="4390256" cy="346177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 </a:t>
            </a:r>
            <a:r>
              <a:rPr lang="uk-UA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Дісней</a:t>
            </a: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1901 — †15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художник-</a:t>
            </a:r>
            <a:r>
              <a:rPr lang="ru-RU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мультиплікатор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кінорежисер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сценарист і продюсер, </a:t>
            </a:r>
            <a:r>
              <a:rPr lang="ru-RU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 Disney Productions»</a:t>
            </a:r>
            <a: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Фотографии уолт диснея @ 03-06-2007 17:10: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52" y="260648"/>
            <a:ext cx="3175248" cy="40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0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s.posternazakaz.ru/pnz/product/small/0c6607fa9abb450999c197d5d52cb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5060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Уолт Дисней (Walt Disney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9413"/>
            <a:ext cx="37338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photo-space.ru/photos/79f8b86b0696bb46097589baf61c9a88-10f468ba75dd4ad73531498f79614c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2976"/>
            <a:ext cx="372764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0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03848" y="1052736"/>
            <a:ext cx="5940152" cy="1894362"/>
          </a:xfrm>
        </p:spPr>
        <p:txBody>
          <a:bodyPr>
            <a:noAutofit/>
          </a:bodyPr>
          <a:lstStyle/>
          <a:p>
            <a:pPr algn="ctr"/>
            <a:r>
              <a:rPr lang="uk-UA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Клер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один із самих значних французьких кінорежисерів 1920-х і 1930-х років, творець жанру музичного фільму, письменник, актор.</a:t>
            </a:r>
            <a:endPara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Файл:Кл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362325" cy="43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5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1800" y="479715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 Альфред </a:t>
            </a:r>
            <a:r>
              <a:rPr lang="uk-UA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Хічкок</a:t>
            </a: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британський кінорежисер, продюсер,</a:t>
            </a:r>
            <a:b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сценарист. Працював у Великій Британії і в США. </a:t>
            </a:r>
            <a:r>
              <a:rPr lang="uk-UA" altLang="ru-RU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Хічкок</a:t>
            </a:r>
            <a:r>
              <a:rPr lang="uk-UA" alt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кінорежисер, тісно пов'язаний зі становленням жанру «трилер»</a:t>
            </a:r>
            <a:endPara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://myst-library.ru/wp-content/uploads/2008/05/kinopoisk_ru-alfred-hitchcock-393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5179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8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5661248"/>
            <a:ext cx="6172200" cy="101349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Елізабет </a:t>
            </a:r>
            <a:r>
              <a:rPr lang="uk-UA" sz="3600" dirty="0" err="1" smtClean="0"/>
              <a:t>тейлор</a:t>
            </a:r>
            <a:endParaRPr lang="uk-UA" sz="3600" dirty="0"/>
          </a:p>
        </p:txBody>
      </p:sp>
      <p:pic>
        <p:nvPicPr>
          <p:cNvPr id="6" name="Picture 2" descr="Элизабет Тейлор -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76672"/>
            <a:ext cx="51961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838528" cy="2107214"/>
          </a:xfrm>
        </p:spPr>
        <p:txBody>
          <a:bodyPr>
            <a:normAutofit/>
          </a:bodyPr>
          <a:lstStyle/>
          <a:p>
            <a:pPr algn="ctr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Кіно другої половини XX ст. розвивалося в руслі основних художніх напрямків цього часу, але кожний національний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 свої особливості.</a:t>
            </a:r>
            <a:endParaRPr lang="uk-UA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761793"/>
            <a:ext cx="6660232" cy="40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9.radikal.ru/i166/0906/a3/4e2673e5dc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6541"/>
            <a:ext cx="3610744" cy="45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080.radikal.ru/0908/d0/ad570ae77e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14" y="476672"/>
            <a:ext cx="3818384" cy="49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s57.radikal.ru/i157/0908/39/3513d71aca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528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6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73624" y="4989356"/>
            <a:ext cx="5470376" cy="1894362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Лоуренс Керр </a:t>
            </a:r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барон </a:t>
            </a:r>
            <a:r>
              <a:rPr lang="ru-RU" alt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британський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 та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продюсер, один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pics.kinokadr.ru/photoes/2007/05/22/olivie/oliv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773155" cy="47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58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2420888"/>
            <a:ext cx="4896598" cy="4179168"/>
            <a:chOff x="1828800" y="914400"/>
            <a:chExt cx="5657850" cy="5181600"/>
          </a:xfrm>
        </p:grpSpPr>
        <p:pic>
          <p:nvPicPr>
            <p:cNvPr id="7" name="Picture 4" descr="http://img0.liveinternet.ru/images/attach/b/1/25/671/25671408_263799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14400"/>
              <a:ext cx="5657850" cy="456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73008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B587C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B587C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B587C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B587C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B587C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B587C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2400" b="1" dirty="0" err="1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</a:rPr>
                <a:t>Вів'єн</a:t>
              </a:r>
              <a:r>
                <a:rPr lang="uk-UA" altLang="ru-RU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</a:rPr>
                <a:t> Лі і Лоуренс Олів'є</a:t>
              </a:r>
              <a:r>
                <a:rPr lang="ru-RU" altLang="ru-RU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</a:rPr>
                <a:t> </a:t>
              </a:r>
              <a:endParaRPr lang="en-US" alt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9" name="Picture 2" descr="http://www.krugosvet.ru/uploads/enc/images/11/1235731020fc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10" y="260648"/>
            <a:ext cx="3983739" cy="53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43808" y="33327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vi-VN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Федері́ко Феллі́ні </a:t>
            </a:r>
            <a:r>
              <a:rPr lang="vi-VN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 </a:t>
            </a:r>
            <a:r>
              <a:rPr lang="uk-UA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1993) </a:t>
            </a:r>
            <a:r>
              <a:rPr lang="vi-VN" alt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впливовий італійський режисер і сценарист.</a:t>
            </a:r>
            <a:endParaRPr lang="uk-UA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4dk.ru/common/hash/a/abea04ad-9b73-112f-2c1b-2c9218b0c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2" y="1620272"/>
            <a:ext cx="3235959" cy="52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goodcinema.ru/files/000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29208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28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465313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Марлен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Дітріх-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виступала на театральній сцені, у 1923 р. дебютувала  в </a:t>
            </a:r>
            <a:r>
              <a:rPr lang="uk-UA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 </a:t>
            </a: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підписала контракт з американською фірмою «</a:t>
            </a:r>
            <a:r>
              <a:rPr lang="uk-UA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Парамаунт</a:t>
            </a: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 </a:t>
            </a:r>
            <a:r>
              <a:rPr lang="uk-UA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 </a:t>
            </a: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 акторка знімалася в його фільмах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0420" y="178341"/>
            <a:ext cx="5493948" cy="4158263"/>
          </a:xfrm>
          <a:prstGeom prst="round2DiagRect">
            <a:avLst>
              <a:gd name="adj1" fmla="val 16667"/>
              <a:gd name="adj2" fmla="val 42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3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2708920"/>
            <a:ext cx="4318248" cy="1894362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Мерилін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Монро </a:t>
            </a:r>
            <a:r>
              <a:rPr lang="uk-UA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колишня манекенниця  - за якихось п'ять років стала суперзіркою, втіленням «американської мрії» і символом жіночності.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3" y="357166"/>
            <a:ext cx="4285709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6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0487"/>
            <a:ext cx="4714908" cy="6372984"/>
          </a:xfrm>
          <a:prstGeom prst="rect">
            <a:avLst/>
          </a:prstGeom>
          <a:ln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300" y="309423"/>
            <a:ext cx="4349700" cy="62540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5536" y="476672"/>
            <a:ext cx="8484964" cy="5976664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68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02290" y="4509120"/>
            <a:ext cx="4741709" cy="1894362"/>
          </a:xfrm>
        </p:spPr>
        <p:txBody>
          <a:bodyPr>
            <a:normAutofit/>
          </a:bodyPr>
          <a:lstStyle/>
          <a:p>
            <a:pPr algn="ctr"/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Знаменита французька акторка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Катрин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Деньов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 у 1943 р. в родині актора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6672"/>
            <a:ext cx="4150771" cy="6144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53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76256" cy="26144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останні роки телебачення перехоплює пальму першості у традиційного кінематографа, оскільки стало невід'ємною части­ною побуту кожної родини. Герої телесеріалів, що розтягуються на довгі місяці й роки, сприймаються як гарні </a:t>
            </a:r>
            <a:r>
              <a:rPr lang="uk-UA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endParaRPr lang="uk-UA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6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534472" cy="33177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 перипетіями життя яких глядачі стежать з увагою і співчуттям. Перед творцями цих фільмів постає дуже важлива задача — виховувати людей в дусі гуманізму, за допомогою різноманітних художніх засобів прищеплювати їм кращі загальнолюдські цінності.</a:t>
            </a:r>
            <a:br>
              <a:rPr lang="uk-UA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uk-UA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99384" y="188640"/>
            <a:ext cx="5544616" cy="244827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1895-му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Луї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Люм’єр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винайшов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проекцій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фотографій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всесвітньою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знаменитістю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orthodoxy.org.ua/files/Auguste_lumiere1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816424" cy="39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4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99992" y="3501008"/>
            <a:ext cx="4464496" cy="2957714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брат Огюст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просував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на ринку. І в тому ж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«Гран-кафе» на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бульварі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Капуцинів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сеанс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Уже через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Люм'єри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винаходом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здійснили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світове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турне.</a:t>
            </a:r>
            <a:endPara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upload.wikimedia.org/wikipedia/commons/thumb/9/93/Fratelli_Lumiere.jpg/180px-Fratelli_Lum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9" y="620688"/>
            <a:ext cx="3781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9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534472" cy="3389762"/>
          </a:xfrm>
        </p:spPr>
        <p:txBody>
          <a:bodyPr>
            <a:noAutofit/>
          </a:bodyPr>
          <a:lstStyle/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Неореалізм знайшов найбільше втілення в італійському кіно. Виник цей напрямок на хвилі руху Опору, в умовах становлення демократичного суспільства. Пошуки нових напрямків розвитку неореалізму обумовлені проблемним аналізом взаємовідносин лю­дини та суспільства.</a:t>
            </a:r>
            <a:b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3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188640"/>
            <a:ext cx="6172200" cy="7974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Кінематограф України</a:t>
            </a:r>
            <a:endParaRPr lang="uk-UA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75731" y="2564904"/>
            <a:ext cx="4680520" cy="3305962"/>
          </a:xfrm>
        </p:spPr>
        <p:txBody>
          <a:bodyPr>
            <a:noAutofit/>
          </a:bodyPr>
          <a:lstStyle/>
          <a:p>
            <a:pPr algn="ctr"/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1893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Новоросійського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Йосип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Тимченко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винайшов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сконструював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кінознімального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кінопроекції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7" descr="0008hx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16018"/>
            <a:ext cx="3816424" cy="5368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33265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Запорізька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зняв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1911 Данило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Сахненко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Катеринославі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300px-Oboz_Zaporoz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76872"/>
            <a:ext cx="612068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5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1844824"/>
            <a:ext cx="6534472" cy="4818130"/>
          </a:xfrm>
        </p:spPr>
        <p:txBody>
          <a:bodyPr>
            <a:normAutofit/>
          </a:bodyPr>
          <a:lstStyle/>
          <a:p>
            <a:pPr algn="ctr"/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1919 р. в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Радянській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тотальне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одержавлення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1922 року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засновано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Всеукраїнське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фотокіноуправління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реконструювати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одеське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ялтинське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1928 року ввести в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київську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кінофабрику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майбутню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Київську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кіностудію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О.Довженка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одну з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найсучасніших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 у 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5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2204864"/>
            <a:ext cx="5483696" cy="2448272"/>
          </a:xfrm>
        </p:spPr>
        <p:txBody>
          <a:bodyPr>
            <a:noAutofit/>
          </a:bodyPr>
          <a:lstStyle/>
          <a:p>
            <a:pPr algn="ctr"/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 роль у становленні українського кіномистецтва відіграли фільми О.Довженка «Звенигора» (1928), «Арсенал» (1929), «Земля» (1930). Цікаво також те, що Довженко, який знаходився у лавах Армії УНР, тепер знімав фільм Арсенал «з іншого боку». Його творчість піднесла вітчизняний кінематограф до світового рівня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5" y="836712"/>
            <a:ext cx="3528393" cy="57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4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578</Words>
  <Application>Microsoft Office PowerPoint</Application>
  <PresentationFormat>Экран (4:3)</PresentationFormat>
  <Paragraphs>27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Кінематограф  на початку хх століття</vt:lpstr>
      <vt:lpstr>Кіно другої половини XX ст. розвивалося в руслі основних художніх напрямків цього часу, але кожний національний кінематограф мав свої особливості.</vt:lpstr>
      <vt:lpstr>Презентация PowerPoint</vt:lpstr>
      <vt:lpstr> Його брат Огюст успішно просував новий продукт на ринку. І в тому ж році у «Гран-кафе» на бульварі Капуцинів у Парижі відбувся перший сеанс кіно. Уже через рік брати Люм'єри зі своїм винаходом здійснили світове турне.</vt:lpstr>
      <vt:lpstr>Неореалізм знайшов найбільше втілення в італійському кіно. Виник цей напрямок на хвилі руху Опору, в умовах становлення демократичного суспільства. Пошуки нових напрямків розвитку неореалізму обумовлені проблемним аналізом взаємовідносин лю­дини та суспільства. </vt:lpstr>
      <vt:lpstr>Кінематограф України</vt:lpstr>
      <vt:lpstr>Презентация PowerPoint</vt:lpstr>
      <vt:lpstr>Презентация PowerPoint</vt:lpstr>
      <vt:lpstr>Презентация PowerPoint</vt:lpstr>
      <vt:lpstr>У 1930 р. в Україні з'являється перший звуковий фільм — документальна стрічка Дзиги Вертова «Симфонія Донбасу», а наступного року глядачі почули голоси акторів у художньому фільмі О.Соловйова «Фронт». </vt:lpstr>
      <vt:lpstr>Отже на початку ХХ ст. Україна зазнала значного розвитку у культурній сфері, стрімко розвивалось українське кіно незважаючи на всі проблеми Сталінської доби. </vt:lpstr>
      <vt:lpstr>ДІЯЧІ  СВІТОВОГО  КІНО</vt:lpstr>
      <vt:lpstr>Чарльз Спенсер Чаплін (1889-1977) Чарлі Чаплін - англійський кінорежисер і актор. Фільми: "Іммігрант" (1917), "Малюк" (1920), "Парижанка" (1923), "Золота лихоманка ", "Цирк" , "Вогні великого міста" (1931," Король в Нью-Йорку "(1957),"Графиня з Гонконгу "(1967) і ін.  </vt:lpstr>
      <vt:lpstr>Презентация PowerPoint</vt:lpstr>
      <vt:lpstr>Уолт Дісней (*5 грудня 1901 — †15 грудня 1966) — американський художник-мультиплікатор, кінорежисер, актор, сценарист і продюсер, засновник компанії «Walt Disney Productions» </vt:lpstr>
      <vt:lpstr>Презентация PowerPoint</vt:lpstr>
      <vt:lpstr>Рене Клер  - один із самих значних французьких кінорежисерів 1920-х і 1930-х років, творець жанру музичного фільму, письменник, актор.</vt:lpstr>
      <vt:lpstr>Сер Альфред Хічкок - британський кінорежисер, продюсер, сценарист. Працював у Великій Британії і в США. Хічкок - кінорежисер, тісно пов'язаний зі становленням жанру «трилер»</vt:lpstr>
      <vt:lpstr>Елізабет тейлор</vt:lpstr>
      <vt:lpstr>Презентация PowerPoint</vt:lpstr>
      <vt:lpstr>Лоуренс Керр Олів'є, барон Олів'є— британський актор театру та кіно, режисер, продюсер, один із великих акторів XX століття.  </vt:lpstr>
      <vt:lpstr>Презентация PowerPoint</vt:lpstr>
      <vt:lpstr>Федері́ко Феллі́ні ( 1920 - 1993) — впливовий італійський режисер і сценарист.</vt:lpstr>
      <vt:lpstr>Марлен Дітріх- виступала на театральній сцені, у 1923 р. дебютувала  в кіно підписала контракт з американською фірмою «Парамаунт» і  п'ять років акторка знімалася в його фільмах</vt:lpstr>
      <vt:lpstr>Мерилін Монро - колишня манекенниця  - за якихось п'ять років стала суперзіркою, втіленням «американської мрії» і символом жіночності.</vt:lpstr>
      <vt:lpstr>Презентация PowerPoint</vt:lpstr>
      <vt:lpstr>Знаменита французька акторка Катрин Деньов народилася у 1943 р. в родині актора</vt:lpstr>
      <vt:lpstr>В останні роки телебачення перехоплює пальму першості у традиційного кінематографа, оскільки стало невід'ємною части­ною побуту кожної родини. Герої телесеріалів, що розтягуються на довгі місяці й роки, сприймаються як гарні знайомі</vt:lpstr>
      <vt:lpstr>за перипетіями життя яких глядачі стежать з увагою і співчуттям. Перед творцями цих фільмів постає дуже важлива задача — виховувати людей в дусі гуманізму, за допомогою різноманітних художніх засобів прищеплювати їм кращі загальнолюдські цінності.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 на початку хх століття</dc:title>
  <dc:creator>Саша</dc:creator>
  <cp:lastModifiedBy>Саша</cp:lastModifiedBy>
  <cp:revision>25</cp:revision>
  <dcterms:created xsi:type="dcterms:W3CDTF">2014-05-09T15:37:00Z</dcterms:created>
  <dcterms:modified xsi:type="dcterms:W3CDTF">2014-05-09T17:09:53Z</dcterms:modified>
</cp:coreProperties>
</file>