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44F8B-66E3-460E-BB81-334FAD16CB0C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CC5B4-A30B-4F5A-AA61-B0B82C91B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C5B4-A30B-4F5A-AA61-B0B82C91B28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24F-456A-4A9E-BB1C-33443191359C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578E-53A3-4DBF-B962-F2CED902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24F-456A-4A9E-BB1C-33443191359C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578E-53A3-4DBF-B962-F2CED902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24F-456A-4A9E-BB1C-33443191359C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578E-53A3-4DBF-B962-F2CED902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24F-456A-4A9E-BB1C-33443191359C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578E-53A3-4DBF-B962-F2CED902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24F-456A-4A9E-BB1C-33443191359C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578E-53A3-4DBF-B962-F2CED902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24F-456A-4A9E-BB1C-33443191359C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578E-53A3-4DBF-B962-F2CED902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24F-456A-4A9E-BB1C-33443191359C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578E-53A3-4DBF-B962-F2CED902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24F-456A-4A9E-BB1C-33443191359C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578E-53A3-4DBF-B962-F2CED902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24F-456A-4A9E-BB1C-33443191359C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578E-53A3-4DBF-B962-F2CED902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24F-456A-4A9E-BB1C-33443191359C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578E-53A3-4DBF-B962-F2CED902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F24F-456A-4A9E-BB1C-33443191359C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578E-53A3-4DBF-B962-F2CED902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24F-456A-4A9E-BB1C-33443191359C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E578E-53A3-4DBF-B962-F2CED902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Контрольная работа 7 класс обществознание по теме « Преступление»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Работу выполнила учитель обществознания  МКОУ СОШ с. Бисерово Братчикова С.С.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04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Задание 1. дополни схему.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78198" y="214290"/>
            <a:ext cx="52941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преступления</a:t>
            </a:r>
            <a:endParaRPr lang="ru-RU" sz="32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1571604" y="857232"/>
            <a:ext cx="207170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429256" y="714356"/>
            <a:ext cx="192882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57158" y="1285860"/>
            <a:ext cx="378621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143504" y="1357298"/>
            <a:ext cx="371477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714348" y="1928802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2428860" y="1928802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4786314" y="192880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26" idx="0"/>
          </p:cNvCxnSpPr>
          <p:nvPr/>
        </p:nvCxnSpPr>
        <p:spPr>
          <a:xfrm rot="16200000" flipH="1">
            <a:off x="6198008" y="2090331"/>
            <a:ext cx="356396" cy="34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7786710" y="1928802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5720" y="2285992"/>
            <a:ext cx="157163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Корыстные</a:t>
            </a:r>
          </a:p>
          <a:p>
            <a:pPr algn="ctr"/>
            <a:r>
              <a:rPr lang="ru-RU" dirty="0" smtClean="0"/>
              <a:t>преступления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143108" y="2285992"/>
            <a:ext cx="135732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929058" y="2285992"/>
            <a:ext cx="157163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Преступления против чести и достоинства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715008" y="2285992"/>
            <a:ext cx="135732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429520" y="2285992"/>
            <a:ext cx="135732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00034" y="4143380"/>
            <a:ext cx="12144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кража;</a:t>
            </a:r>
          </a:p>
          <a:p>
            <a:r>
              <a:rPr lang="ru-RU" dirty="0" smtClean="0"/>
              <a:t>- </a:t>
            </a:r>
          </a:p>
          <a:p>
            <a:r>
              <a:rPr lang="ru-RU" dirty="0" smtClean="0"/>
              <a:t>-</a:t>
            </a:r>
          </a:p>
          <a:p>
            <a:r>
              <a:rPr lang="ru-RU" dirty="0" smtClean="0"/>
              <a:t>-</a:t>
            </a:r>
          </a:p>
          <a:p>
            <a:r>
              <a:rPr lang="ru-RU" dirty="0"/>
              <a:t>-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000232" y="4143380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Вандализм;</a:t>
            </a:r>
          </a:p>
          <a:p>
            <a:r>
              <a:rPr lang="ru-RU" dirty="0"/>
              <a:t> </a:t>
            </a:r>
            <a:r>
              <a:rPr lang="ru-RU" dirty="0" smtClean="0"/>
              <a:t>- </a:t>
            </a:r>
          </a:p>
          <a:p>
            <a:r>
              <a:rPr lang="ru-RU" dirty="0" smtClean="0"/>
              <a:t>-</a:t>
            </a:r>
          </a:p>
          <a:p>
            <a:r>
              <a:rPr lang="ru-RU" dirty="0"/>
              <a:t>-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43372" y="4214818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Оскорбление;</a:t>
            </a:r>
          </a:p>
          <a:p>
            <a:r>
              <a:rPr lang="ru-RU" dirty="0" smtClean="0"/>
              <a:t>- </a:t>
            </a:r>
          </a:p>
          <a:p>
            <a:r>
              <a:rPr lang="ru-RU" dirty="0" smtClean="0"/>
              <a:t>-</a:t>
            </a:r>
          </a:p>
          <a:p>
            <a:r>
              <a:rPr lang="ru-RU" dirty="0"/>
              <a:t>-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43768" y="4214818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Оставление в</a:t>
            </a:r>
          </a:p>
          <a:p>
            <a:r>
              <a:rPr lang="ru-RU" dirty="0" smtClean="0"/>
              <a:t>Опасности;</a:t>
            </a:r>
          </a:p>
          <a:p>
            <a:r>
              <a:rPr lang="ru-RU" dirty="0" smtClean="0"/>
              <a:t>- </a:t>
            </a:r>
            <a:endParaRPr lang="ru-RU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 rot="5400000">
            <a:off x="678629" y="375047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5" idx="2"/>
          </p:cNvCxnSpPr>
          <p:nvPr/>
        </p:nvCxnSpPr>
        <p:spPr>
          <a:xfrm rot="5400000">
            <a:off x="4321967" y="382190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4" idx="2"/>
          </p:cNvCxnSpPr>
          <p:nvPr/>
        </p:nvCxnSpPr>
        <p:spPr>
          <a:xfrm rot="16200000" flipH="1">
            <a:off x="2482437" y="3696893"/>
            <a:ext cx="71438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30" idx="2"/>
          </p:cNvCxnSpPr>
          <p:nvPr/>
        </p:nvCxnSpPr>
        <p:spPr>
          <a:xfrm rot="16200000" flipH="1">
            <a:off x="7768850" y="3839768"/>
            <a:ext cx="71438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1749107" y="2550477"/>
          <a:ext cx="5645785" cy="1757045"/>
        </p:xfrm>
        <a:graphic>
          <a:graphicData uri="http://schemas.openxmlformats.org/drawingml/2006/table">
            <a:tbl>
              <a:tblPr/>
              <a:tblGrid>
                <a:gridCol w="2529840"/>
                <a:gridCol w="412115"/>
                <a:gridCol w="2703830"/>
              </a:tblGrid>
              <a:tr h="17570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Задание 2.  найдите из отрывок сказок виды преступлений и дайте юридическую оценку их.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Отрывок из сказки «Три поросенка»</a:t>
            </a:r>
          </a:p>
          <a:p>
            <a:pPr>
              <a:buNone/>
            </a:pPr>
            <a:r>
              <a:rPr lang="ru-RU" dirty="0" smtClean="0"/>
              <a:t>«Поросята так громко пели и хрюкали, что привлекли внимание голодного Волка. «Какие толстенькие, </a:t>
            </a:r>
            <a:r>
              <a:rPr lang="ru-RU" dirty="0"/>
              <a:t>к</a:t>
            </a:r>
            <a:r>
              <a:rPr lang="ru-RU" dirty="0" smtClean="0"/>
              <a:t>акие вкусненькие поросята!» – облизнулся Волк и начал ломиться в дверь.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«Открывайте! – вопил он. – А не то как дуну, как плюну – сразу снесу ваш дом». Да как дунул, как плюнул – и снес дом, как пушинку.»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6500826" cy="72547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Отрывок из сказки « Петушок золотой гребешок»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« Забыл Петушок про все на свете и высунул голову в окошко.  Схватила Лиса его в когти и понесла в свою нору.»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2000" dirty="0" smtClean="0"/>
              <a:t>Отрывок из сказки «Гуси-лебеди»</a:t>
            </a:r>
          </a:p>
          <a:p>
            <a:pPr>
              <a:buNone/>
            </a:pPr>
            <a:r>
              <a:rPr lang="ru-RU" dirty="0" smtClean="0"/>
              <a:t>«Старшие ушли, а дочка забыла, что ей приказывали; посадила братца на травке под окошком, а сама побежала на улицу, заигралась, загулялась. Налетели гуси-лебеди, подхватили мальчика, унесли на крылышках.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Отрывок из сказки А.С. Пушкина «Сказка о рыбаке и рыбке»</a:t>
            </a:r>
          </a:p>
          <a:p>
            <a:pPr>
              <a:buNone/>
            </a:pPr>
            <a:r>
              <a:rPr lang="ru-RU" dirty="0" smtClean="0"/>
              <a:t>« На крыльце стоит его старуха</a:t>
            </a:r>
          </a:p>
          <a:p>
            <a:pPr>
              <a:buNone/>
            </a:pPr>
            <a:r>
              <a:rPr lang="ru-RU" dirty="0" smtClean="0"/>
              <a:t>В дорогой собольей душегрейке,</a:t>
            </a:r>
          </a:p>
          <a:p>
            <a:pPr>
              <a:buNone/>
            </a:pPr>
            <a:r>
              <a:rPr lang="ru-RU" dirty="0" err="1" smtClean="0"/>
              <a:t>Парчевая</a:t>
            </a:r>
            <a:r>
              <a:rPr lang="ru-RU" dirty="0" smtClean="0"/>
              <a:t> на маковке кичка,</a:t>
            </a:r>
          </a:p>
          <a:p>
            <a:pPr>
              <a:buNone/>
            </a:pPr>
            <a:r>
              <a:rPr lang="ru-RU" dirty="0" err="1" smtClean="0"/>
              <a:t>Жемчуги</a:t>
            </a:r>
            <a:r>
              <a:rPr lang="ru-RU" dirty="0" smtClean="0"/>
              <a:t> </a:t>
            </a:r>
            <a:r>
              <a:rPr lang="ru-RU" dirty="0" err="1" smtClean="0"/>
              <a:t>огрузили</a:t>
            </a:r>
            <a:r>
              <a:rPr lang="ru-RU" dirty="0" smtClean="0"/>
              <a:t> шею,</a:t>
            </a:r>
          </a:p>
          <a:p>
            <a:pPr>
              <a:buNone/>
            </a:pPr>
            <a:r>
              <a:rPr lang="ru-RU" dirty="0" smtClean="0"/>
              <a:t>На руках золотые перстни,</a:t>
            </a:r>
          </a:p>
          <a:p>
            <a:pPr>
              <a:buNone/>
            </a:pPr>
            <a:r>
              <a:rPr lang="ru-RU" dirty="0" smtClean="0"/>
              <a:t>На ногах красные сапожки.</a:t>
            </a:r>
          </a:p>
          <a:p>
            <a:pPr>
              <a:buNone/>
            </a:pPr>
            <a:r>
              <a:rPr lang="ru-RU" dirty="0" smtClean="0"/>
              <a:t>Перед нею усердные слуги;</a:t>
            </a:r>
          </a:p>
          <a:p>
            <a:pPr>
              <a:buNone/>
            </a:pPr>
            <a:r>
              <a:rPr lang="ru-RU" dirty="0" smtClean="0"/>
              <a:t>Она бьет их, за чупрун таскает.»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9" y="428604"/>
            <a:ext cx="814393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Отрывок из сказки «</a:t>
            </a:r>
            <a:r>
              <a:rPr lang="ru-RU" dirty="0" err="1" smtClean="0"/>
              <a:t>Морозко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sz="3200" dirty="0" smtClean="0"/>
              <a:t>Старик затужил, заплакал; однако посадил дочку на сани; повез бездомную во </a:t>
            </a:r>
          </a:p>
          <a:p>
            <a:r>
              <a:rPr lang="ru-RU" sz="3200" dirty="0" smtClean="0"/>
              <a:t>чисто поле , свалил на сугроб, перекрестил, а сам поскорее домой».</a:t>
            </a:r>
          </a:p>
          <a:p>
            <a:endParaRPr lang="ru-RU" sz="1600" dirty="0" smtClean="0"/>
          </a:p>
          <a:p>
            <a:r>
              <a:rPr lang="ru-RU" sz="1600" dirty="0" smtClean="0"/>
              <a:t>Отрывок из сказки «сказка о Иване-царевиче, Жар-птицу из клетки  и сером волке»</a:t>
            </a:r>
          </a:p>
          <a:p>
            <a:r>
              <a:rPr lang="ru-RU" sz="3200" dirty="0" smtClean="0"/>
              <a:t>Иван-царевич перелез через  каменную стену в сад, увидел Жар-птицу в золотой клетке. Вынул птицу из клетки и пошел назад.</a:t>
            </a:r>
          </a:p>
          <a:p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857916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Отрывок из сказки «Вещий сон»</a:t>
            </a:r>
            <a:br>
              <a:rPr lang="ru-RU" sz="1600" dirty="0" smtClean="0"/>
            </a:br>
            <a:r>
              <a:rPr lang="ru-RU" sz="2700" dirty="0" smtClean="0"/>
              <a:t>«соскочил Иван с коня и побежал в лес; смотрит на поляне три старика ругаются.</a:t>
            </a:r>
            <a:br>
              <a:rPr lang="ru-RU" sz="2700" dirty="0" smtClean="0"/>
            </a:br>
            <a:r>
              <a:rPr lang="ru-RU" sz="2700" dirty="0" smtClean="0"/>
              <a:t>- здравствуйте, старые! Из-за чего у вас спор?</a:t>
            </a:r>
            <a:br>
              <a:rPr lang="ru-RU" sz="2700" dirty="0" smtClean="0"/>
            </a:br>
            <a:r>
              <a:rPr lang="ru-RU" sz="2700" dirty="0" smtClean="0"/>
              <a:t>-Получили мы от отца в наследство шапку-невидимку, ковер-самолет и сапоги-скороходы; а поделить никак не можем.</a:t>
            </a:r>
            <a:br>
              <a:rPr lang="ru-RU" sz="2700" dirty="0" smtClean="0"/>
            </a:br>
            <a:r>
              <a:rPr lang="ru-RU" sz="2700" dirty="0" smtClean="0"/>
              <a:t>- хотите, я вас разделю?</a:t>
            </a:r>
            <a:br>
              <a:rPr lang="ru-RU" sz="2700" dirty="0" smtClean="0"/>
            </a:br>
            <a:r>
              <a:rPr lang="ru-RU" sz="2700" dirty="0" smtClean="0"/>
              <a:t>- Сделай милость!</a:t>
            </a:r>
            <a:br>
              <a:rPr lang="ru-RU" sz="2700" dirty="0" smtClean="0"/>
            </a:br>
            <a:r>
              <a:rPr lang="ru-RU" sz="2700" dirty="0" smtClean="0"/>
              <a:t>Иван натянул лук, наложил три стрелы и пустил в разные стороны; одному старику велел направо бежать, другому – налево, а третьему – прямо:</a:t>
            </a:r>
            <a:br>
              <a:rPr lang="ru-RU" sz="2700" dirty="0" smtClean="0"/>
            </a:br>
            <a:r>
              <a:rPr lang="ru-RU" sz="2700" dirty="0" smtClean="0"/>
              <a:t>-Кто из вас первый принесет стрелу, тому шапка- невидимка достанется; второму ковер-самолет; третьему сапоги-скороходы.</a:t>
            </a:r>
            <a:br>
              <a:rPr lang="ru-RU" sz="2700" dirty="0" smtClean="0"/>
            </a:br>
            <a:r>
              <a:rPr lang="ru-RU" sz="2700" dirty="0" smtClean="0"/>
              <a:t>Старики побежали за стрелами; а Иван забрал все диковины.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361</Words>
  <Application>Microsoft Office PowerPoint</Application>
  <PresentationFormat>Экран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Контрольная работа 7 класс обществознание по теме « Преступление»</vt:lpstr>
      <vt:lpstr>Слайд 2</vt:lpstr>
      <vt:lpstr>Задание 2.  найдите из отрывок сказок виды преступлений и дайте юридическую оценку их.</vt:lpstr>
      <vt:lpstr>Отрывок из сказки « Петушок золотой гребешок»</vt:lpstr>
      <vt:lpstr>Слайд 5</vt:lpstr>
      <vt:lpstr>Слайд 6</vt:lpstr>
      <vt:lpstr>Отрывок из сказки «Вещий сон» «соскочил Иван с коня и побежал в лес; смотрит на поляне три старика ругаются. - здравствуйте, старые! Из-за чего у вас спор? -Получили мы от отца в наследство шапку-невидимку, ковер-самолет и сапоги-скороходы; а поделить никак не можем. - хотите, я вас разделю? - Сделай милость! Иван натянул лук, наложил три стрелы и пустил в разные стороны; одному старику велел направо бежать, другому – налево, а третьему – прямо: -Кто из вас первый принесет стрелу, тому шапка- невидимка достанется; второму ковер-самолет; третьему сапоги-скороходы. Старики побежали за стрелами; а Иван забрал все диковины.   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школа</cp:lastModifiedBy>
  <cp:revision>14</cp:revision>
  <dcterms:created xsi:type="dcterms:W3CDTF">2010-03-15T09:24:54Z</dcterms:created>
  <dcterms:modified xsi:type="dcterms:W3CDTF">2014-10-16T11:50:39Z</dcterms:modified>
</cp:coreProperties>
</file>