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8EDEC"/>
    <a:srgbClr val="FEF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67DCB-B897-4C6B-ACDD-405E30FCE67D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D65A-87AC-4534-B573-0D79C060F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5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D65A-87AC-4534-B573-0D79C060F47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14EA-E3CF-49E4-A3F3-BF3BB4B6014A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A629-0969-4415-AC39-CE006A89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June 10,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251520" y="260648"/>
            <a:ext cx="8640960" cy="6336704"/>
          </a:xfrm>
          <a:prstGeom prst="round2DiagRect">
            <a:avLst/>
          </a:prstGeom>
          <a:solidFill>
            <a:srgbClr val="FFFFCC"/>
          </a:solidFill>
          <a:ln w="5715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Безымянный3.pn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94356"/>
            <a:ext cx="1407396" cy="22636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slide" Target="slide1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slide" Target="slide1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88;&#1072;&#1089;&#1082;&#1088;&#1072;&#1089;&#1082;&#1072;\&#1041;&#1086;&#1081;&#1082;&#1086;&#1074;&#1072;%20&#1054;.%20&#1042;.%20&#1050;&#1086;&#1090;%20&#1042;&#1072;&#1089;&#1100;&#1082;&#1072;\&#1042;&#1072;&#1089;&#1100;&#1082;&#1072;-&#1082;&#1086;&#1090;%20-%20&#1042;&#1072;&#1089;&#1100;&#1082;&#1072;-&#1082;&#1086;&#1090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aemsa.ru/igry-dlja-detej/risovalki/besplatnye-flesh-raskraski-dlja-detej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g-fotki.yandex.ru/get/6443/981986.25/0_831d3_b6953e8_orig" TargetMode="External"/><Relationship Id="rId4" Type="http://schemas.openxmlformats.org/officeDocument/2006/relationships/hyperlink" Target="http://muzofon.com/search/%D0%B2%D0%B0%D1%81%D1%8C%D0%BA%D0%B0%20%D0%BA%D0%BE%D1%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slide" Target="slide9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880" y="548680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ГБОУ ЦО №1498 </a:t>
            </a:r>
            <a:r>
              <a:rPr lang="ru-RU" sz="2000" dirty="0" err="1" smtClean="0">
                <a:latin typeface="Monotype Corsiva" pitchFamily="66" charset="0"/>
              </a:rPr>
              <a:t>г.Москва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916832"/>
            <a:ext cx="4411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Тренажёр-раскраска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«Кот Васька»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429000"/>
            <a:ext cx="4265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Состав чисел 15, 16, 17, 18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9000" y="4293096"/>
            <a:ext cx="4309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Романова Елена Анатольевна,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учитель начальных классов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87727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2013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Управляющая кнопка: сведения 6">
            <a:hlinkClick r:id="rId3" action="ppaction://hlinksldjump" highlightClick="1"/>
          </p:cNvPr>
          <p:cNvSpPr/>
          <p:nvPr/>
        </p:nvSpPr>
        <p:spPr>
          <a:xfrm>
            <a:off x="6948264" y="5805264"/>
            <a:ext cx="504056" cy="432048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5805264"/>
            <a:ext cx="504000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 Narrow" pitchFamily="34" charset="0"/>
              </a:rPr>
              <a:t>8 + 7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15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6" cstate="print"/>
          <a:srcRect l="3282" t="1734" r="3070"/>
          <a:stretch>
            <a:fillRect/>
          </a:stretch>
        </p:blipFill>
        <p:spPr>
          <a:xfrm>
            <a:off x="3852000" y="547200"/>
            <a:ext cx="4608512" cy="4871546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 Narrow" pitchFamily="34" charset="0"/>
              </a:rPr>
              <a:t>9 + 6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15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6" cstate="print"/>
          <a:srcRect l="3861" t="1486" r="3861"/>
          <a:stretch>
            <a:fillRect/>
          </a:stretch>
        </p:blipFill>
        <p:spPr>
          <a:xfrm>
            <a:off x="3852000" y="547200"/>
            <a:ext cx="4608000" cy="4848266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5" cstate="print"/>
          <a:srcRect l="3861" r="3861"/>
          <a:stretch>
            <a:fillRect/>
          </a:stretch>
        </p:blipFill>
        <p:spPr>
          <a:xfrm>
            <a:off x="4932040" y="764704"/>
            <a:ext cx="3456384" cy="3691474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Васька-кот - Васька-ко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692696"/>
            <a:ext cx="2439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Молодец!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40473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Теперь можно отдохнуть.</a:t>
            </a:r>
          </a:p>
          <a:p>
            <a:pPr algn="ctr"/>
            <a:r>
              <a:rPr lang="ru-RU" sz="2800" dirty="0" smtClean="0"/>
              <a:t>Нажми на картинку </a:t>
            </a:r>
          </a:p>
          <a:p>
            <a:pPr algn="ctr"/>
            <a:r>
              <a:rPr lang="ru-RU" sz="2800" dirty="0" smtClean="0"/>
              <a:t>и ты услышишь песенку </a:t>
            </a:r>
          </a:p>
          <a:p>
            <a:pPr algn="ctr"/>
            <a:r>
              <a:rPr lang="ru-RU" sz="2800" dirty="0" smtClean="0"/>
              <a:t>про Ваську.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869160"/>
            <a:ext cx="58010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Слушай внимательно слова песенки </a:t>
            </a:r>
          </a:p>
          <a:p>
            <a:pPr algn="ctr"/>
            <a:r>
              <a:rPr lang="ru-RU" sz="2800" dirty="0" smtClean="0"/>
              <a:t>и  показывай, что делает Васька.</a:t>
            </a:r>
          </a:p>
          <a:p>
            <a:endParaRPr lang="ru-RU" sz="2800" dirty="0"/>
          </a:p>
        </p:txBody>
      </p:sp>
    </p:spTree>
  </p:cSld>
  <p:clrMapOvr>
    <a:masterClrMapping/>
  </p:clrMapOvr>
  <p:transition advClick="0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764704"/>
            <a:ext cx="366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Используемые источники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http://www.igraemsa.ru/igry-dlja-detej/risovalki/besplatnye-flesh-raskraski-dlja-detej</a:t>
            </a:r>
            <a:r>
              <a:rPr lang="ru-RU" dirty="0" smtClean="0"/>
              <a:t> - раскраска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7596336" y="5877272"/>
            <a:ext cx="504056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204864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http://muzofon.com/search/%D0%B2%D0%B0%D1%81%D1%8C%D0%BA%D0%B0%20%D0%BA%D0%BE%D1%82</a:t>
            </a:r>
            <a:r>
              <a:rPr lang="ru-RU" dirty="0" smtClean="0"/>
              <a:t> – песенка «Васька-кот»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http://img-fotki.yandex.ru/get/6443/981986.25/0_831d3_b6953e8_orig</a:t>
            </a:r>
            <a:r>
              <a:rPr lang="ru-RU" dirty="0" smtClean="0"/>
              <a:t> - девочка для фона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print"/>
          <a:srcRect l="1506" t="1471" r="2063"/>
          <a:stretch>
            <a:fillRect/>
          </a:stretch>
        </p:blipFill>
        <p:spPr>
          <a:xfrm>
            <a:off x="3851920" y="548680"/>
            <a:ext cx="4608512" cy="4824536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 Narrow" pitchFamily="34" charset="0"/>
              </a:rPr>
              <a:t>9 + 7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18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Arial Narrow" pitchFamily="34" charset="0"/>
              </a:rPr>
              <a:t>8</a:t>
            </a:r>
            <a:r>
              <a:rPr lang="ru-RU" sz="6000" b="1" dirty="0" smtClean="0">
                <a:latin typeface="Arial Narrow" pitchFamily="34" charset="0"/>
              </a:rPr>
              <a:t> + 9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18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6" cstate="print"/>
          <a:srcRect l="2941" t="1460" r="1471"/>
          <a:stretch>
            <a:fillRect/>
          </a:stretch>
        </p:blipFill>
        <p:spPr>
          <a:xfrm>
            <a:off x="3852000" y="548681"/>
            <a:ext cx="4608000" cy="4785826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5" cstate="print"/>
          <a:srcRect l="2941" t="1471" r="1470"/>
          <a:stretch>
            <a:fillRect/>
          </a:stretch>
        </p:blipFill>
        <p:spPr>
          <a:xfrm>
            <a:off x="3852000" y="548680"/>
            <a:ext cx="4608000" cy="4749784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 Narrow" pitchFamily="34" charset="0"/>
              </a:rPr>
              <a:t>7 + 8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15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rcRect l="1493" t="1462" r="1493"/>
          <a:stretch>
            <a:fillRect/>
          </a:stretch>
        </p:blipFill>
        <p:spPr>
          <a:xfrm>
            <a:off x="3851920" y="548682"/>
            <a:ext cx="4608000" cy="4776551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Arial Narrow" pitchFamily="34" charset="0"/>
              </a:rPr>
              <a:t>9</a:t>
            </a:r>
            <a:r>
              <a:rPr lang="ru-RU" sz="6000" b="1" dirty="0" smtClean="0">
                <a:latin typeface="Arial Narrow" pitchFamily="34" charset="0"/>
              </a:rPr>
              <a:t> + 9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18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5" cstate="print"/>
          <a:srcRect t="1477"/>
          <a:stretch>
            <a:fillRect/>
          </a:stretch>
        </p:blipFill>
        <p:spPr>
          <a:xfrm>
            <a:off x="3852000" y="548680"/>
            <a:ext cx="4608512" cy="4802892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 Narrow" pitchFamily="34" charset="0"/>
              </a:rPr>
              <a:t>6 + 9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15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2000" y="548680"/>
            <a:ext cx="4608000" cy="4838400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Arial Narrow" pitchFamily="34" charset="0"/>
              </a:rPr>
              <a:t>8</a:t>
            </a:r>
            <a:r>
              <a:rPr lang="ru-RU" sz="6000" b="1" dirty="0" smtClean="0">
                <a:latin typeface="Arial Narrow" pitchFamily="34" charset="0"/>
              </a:rPr>
              <a:t> + 8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15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 Narrow" pitchFamily="34" charset="0"/>
              </a:rPr>
              <a:t>7 + 9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15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6" cstate="print"/>
          <a:srcRect t="1520"/>
          <a:stretch>
            <a:fillRect/>
          </a:stretch>
        </p:blipFill>
        <p:spPr>
          <a:xfrm>
            <a:off x="3852000" y="548680"/>
            <a:ext cx="4608512" cy="4667428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548680"/>
            <a:ext cx="160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Arial Narrow" pitchFamily="34" charset="0"/>
              </a:rPr>
              <a:t>9 + 8</a:t>
            </a:r>
            <a:endParaRPr lang="ru-RU" sz="6000" b="1" dirty="0"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9672" y="1700808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16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1619672" y="2924944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17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19672" y="4149080"/>
            <a:ext cx="108012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15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6" cstate="print"/>
          <a:srcRect l="3125" r="3125"/>
          <a:stretch>
            <a:fillRect/>
          </a:stretch>
        </p:blipFill>
        <p:spPr>
          <a:xfrm>
            <a:off x="3852000" y="540000"/>
            <a:ext cx="4608000" cy="4870516"/>
          </a:xfrm>
          <a:prstGeom prst="rect">
            <a:avLst/>
          </a:prstGeom>
          <a:ln w="1270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172</TotalTime>
  <Words>151</Words>
  <Application>Microsoft Office PowerPoint</Application>
  <PresentationFormat>Экран (4:3)</PresentationFormat>
  <Paragraphs>71</Paragraphs>
  <Slides>13</Slides>
  <Notes>13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 Васька</dc:title>
  <dc:creator>oxana</dc:creator>
  <cp:lastModifiedBy>Елена</cp:lastModifiedBy>
  <cp:revision>21</cp:revision>
  <dcterms:created xsi:type="dcterms:W3CDTF">2013-07-13T16:23:41Z</dcterms:created>
  <dcterms:modified xsi:type="dcterms:W3CDTF">2014-06-09T20:30:14Z</dcterms:modified>
</cp:coreProperties>
</file>