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3" r:id="rId4"/>
    <p:sldId id="274" r:id="rId5"/>
    <p:sldId id="276" r:id="rId6"/>
    <p:sldId id="267" r:id="rId7"/>
    <p:sldId id="265" r:id="rId8"/>
    <p:sldId id="275" r:id="rId9"/>
    <p:sldId id="258" r:id="rId10"/>
    <p:sldId id="262" r:id="rId11"/>
    <p:sldId id="260" r:id="rId12"/>
    <p:sldId id="261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0E5CCE-E031-48CF-AE02-0A57278F41AE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Фантазия художника щедра.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нам дарит столько неожиданного!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Представь, насколько жизнь была б бедна,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не было бы в ней чудес невиданных.»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0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ЭПИГРАФ: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5" descr="http://zen-designer.ru/images/user/articles/monotipia/monotipia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3016376" cy="2142472"/>
          </a:xfrm>
          <a:prstGeom prst="rect">
            <a:avLst/>
          </a:prstGeom>
          <a:noFill/>
        </p:spPr>
      </p:pic>
      <p:pic>
        <p:nvPicPr>
          <p:cNvPr id="2052" name="Рисунок 6" descr="http://zen-designer.ru/images/user/articles/monotipia/monotipia-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83" y="4429132"/>
            <a:ext cx="3027479" cy="2196769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571480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Льем немного шампуня на стекло, размазываем и "ляпаем" гуашь как попало. Например так: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126" y="3571876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Кладем сверху лист бумаги и руками, тряпкой или валиком притираем. Можно лист немного повозить по стеклу, благо шампунь это позволяет.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714356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Теперь за один край "отлипаем" бумагу (поэтому эту технику называют еще и "отлип") и вот что получилось, когда бумага высохла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7" descr="http://zen-designer.ru/images/user/articles/monotipia/monotipia-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72008"/>
            <a:ext cx="2512928" cy="1971682"/>
          </a:xfrm>
          <a:prstGeom prst="rect">
            <a:avLst/>
          </a:prstGeom>
          <a:noFill/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500438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Скажете, что это мазня? Кому как, но я слева вижу горы или лес, как будто сделанные в технике китайской живописи.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10" descr="http://zen-designer.ru/images/user/articles/monotipia/monotipia-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619383" cy="2043119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14290"/>
            <a:ext cx="919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Скажи мне, что ты видишь в рисунке, и я скажу, какой 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58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 высыхания: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zen-designer.ru/images/user/articles/monotipia/monotipia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zen-designer.ru/images/user/articles/monotipia/monotipia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428868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en-designer.ru/images/user/articles/monotipia/monotipia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zen-designer.ru/images/user/articles/monotipia/monotipia-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42918"/>
            <a:ext cx="26717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en-designer.ru/images/user/articles/monotipia/monotipia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643314"/>
            <a:ext cx="271464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zen-designer.ru/images/user/articles/monotipia/monotipia-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500702"/>
            <a:ext cx="300039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en-designer.ru/images/user/articles/monotipia/monotipia-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642918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85728"/>
            <a:ext cx="80010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Инструкционная карта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Выбор темы, цветовой гаммы.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Нанести краски на стекло, предварительно смочив его.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Увлажнить бумагу.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Наложить бумагу на стекло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Снять оттиск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Поправить кистью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Высушить монотипию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Оформить работу.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500042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Исследователь графического искусства П. Е. Корнилов сказал: «В монотипии могут работать люди с художественным темпераментом, изощренным глазом, смелой рукой и тонким артистическим вкусом».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«Монотипия (</a:t>
            </a:r>
            <a:r>
              <a:rPr lang="ru-RU" sz="7200" b="1" dirty="0" err="1" smtClean="0"/>
              <a:t>кляксография</a:t>
            </a:r>
            <a:r>
              <a:rPr lang="ru-RU" sz="7200" b="1" dirty="0" smtClean="0"/>
              <a:t>) </a:t>
            </a:r>
            <a:r>
              <a:rPr lang="ru-RU" sz="7200" b="1" dirty="0"/>
              <a:t>- страна чудес</a:t>
            </a:r>
            <a:r>
              <a:rPr lang="ru-RU" sz="7200" b="1" dirty="0" smtClean="0"/>
              <a:t>!»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1214422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Тема урока: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8719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«Основные и составные цвета».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Выбери 3 основных цвета и 3 составных, полученных при смешивании основных цветов. Раздели и наклей их в колонки.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714621"/>
          <a:ext cx="3000396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27265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2714620"/>
          <a:ext cx="3000396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34" y="22145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цвета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22145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Составные цвета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43306" y="3357562"/>
            <a:ext cx="1143008" cy="158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43306" y="3571876"/>
            <a:ext cx="1143008" cy="78581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43306" y="3429000"/>
            <a:ext cx="1133484" cy="919170"/>
          </a:xfrm>
          <a:prstGeom prst="straightConnector1">
            <a:avLst/>
          </a:prstGeom>
          <a:ln w="412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43306" y="4643446"/>
            <a:ext cx="1214446" cy="1143008"/>
          </a:xfrm>
          <a:prstGeom prst="straightConnector1">
            <a:avLst/>
          </a:prstGeom>
          <a:ln w="412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43306" y="4572008"/>
            <a:ext cx="1143008" cy="1000132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643306" y="5929330"/>
            <a:ext cx="1143008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Дидактическая игра «Раздели цвета».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1428736"/>
            <a:ext cx="278608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4929198"/>
            <a:ext cx="2786082" cy="135732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143248"/>
            <a:ext cx="2714644" cy="135732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4857760"/>
            <a:ext cx="2786082" cy="13573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3214686"/>
            <a:ext cx="2786082" cy="135732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428736"/>
            <a:ext cx="2786082" cy="13573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857232"/>
            <a:ext cx="3955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найди ахроматические цвета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3 0.00393 L -0.46684 0.0039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394 L 0.46875 0.0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58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Тёплые цвета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Холодные цвета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50004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Модуль «Цветовой круг»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76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34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Елена Заяц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Екатерина </a:t>
            </a:r>
            <a:r>
              <a:rPr lang="ru-RU" sz="1600" b="1" dirty="0" err="1" smtClean="0"/>
              <a:t>Шемяк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42753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08540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043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Лидия Лисянская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3571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Монотипия- удивительная техника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8599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      «</a:t>
            </a:r>
            <a:r>
              <a:rPr lang="ru-RU" sz="6000" b="1" dirty="0" err="1" smtClean="0"/>
              <a:t>Monos</a:t>
            </a:r>
            <a:r>
              <a:rPr lang="ru-RU" sz="6000" b="1" dirty="0" smtClean="0"/>
              <a:t>» — один</a:t>
            </a:r>
          </a:p>
          <a:p>
            <a:pPr algn="ctr"/>
            <a:r>
              <a:rPr lang="ru-RU" sz="6000" b="1" dirty="0" smtClean="0"/>
              <a:t>«</a:t>
            </a:r>
            <a:r>
              <a:rPr lang="ru-RU" sz="6000" b="1" dirty="0" err="1" smtClean="0"/>
              <a:t>typos</a:t>
            </a:r>
            <a:r>
              <a:rPr lang="ru-RU" sz="6000" b="1" dirty="0" smtClean="0"/>
              <a:t>» — отпечаток.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785926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cs typeface="Times New Roman" pitchFamily="18" charset="0"/>
              </a:rPr>
              <a:t>Пейзаж (фр. Местность, страна, родина)</a:t>
            </a:r>
            <a:r>
              <a:rPr lang="ru-RU" sz="4000" dirty="0" smtClean="0"/>
              <a:t> </a:t>
            </a:r>
            <a:r>
              <a:rPr lang="ru-RU" sz="4000" dirty="0" smtClean="0">
                <a:cs typeface="Times New Roman" pitchFamily="18" charset="0"/>
              </a:rPr>
              <a:t>– жанр</a:t>
            </a:r>
            <a:r>
              <a:rPr lang="ru-RU" sz="4000" dirty="0" smtClean="0"/>
              <a:t> </a:t>
            </a:r>
            <a:r>
              <a:rPr lang="ru-RU" sz="4000" dirty="0" smtClean="0">
                <a:cs typeface="Times New Roman" pitchFamily="18" charset="0"/>
              </a:rPr>
              <a:t>изобразительного искусства, предметом которого является изображение природы, вида, местности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«Монотипия как основа изображения пейзажа»</a:t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405</TotalTime>
  <Words>305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Дидактическая игра «Раздели цвета».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 5315</dc:creator>
  <cp:lastModifiedBy>Elizaveta</cp:lastModifiedBy>
  <cp:revision>59</cp:revision>
  <dcterms:created xsi:type="dcterms:W3CDTF">2011-12-18T16:30:14Z</dcterms:created>
  <dcterms:modified xsi:type="dcterms:W3CDTF">2014-01-21T11:29:56Z</dcterms:modified>
</cp:coreProperties>
</file>