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70" r:id="rId3"/>
    <p:sldId id="297" r:id="rId4"/>
    <p:sldId id="271" r:id="rId5"/>
    <p:sldId id="291" r:id="rId6"/>
    <p:sldId id="277" r:id="rId7"/>
    <p:sldId id="292" r:id="rId8"/>
    <p:sldId id="293" r:id="rId9"/>
    <p:sldId id="280" r:id="rId10"/>
    <p:sldId id="272" r:id="rId11"/>
    <p:sldId id="282" r:id="rId12"/>
    <p:sldId id="259" r:id="rId13"/>
    <p:sldId id="265" r:id="rId14"/>
    <p:sldId id="266" r:id="rId15"/>
    <p:sldId id="273" r:id="rId16"/>
    <p:sldId id="285" r:id="rId17"/>
    <p:sldId id="276" r:id="rId18"/>
    <p:sldId id="286" r:id="rId19"/>
    <p:sldId id="274" r:id="rId20"/>
    <p:sldId id="278" r:id="rId21"/>
    <p:sldId id="294" r:id="rId22"/>
    <p:sldId id="295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39" d="100"/>
          <a:sy n="39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5E3D-EE78-4F92-9ADB-FE4168D5C6FA}" type="datetimeFigureOut">
              <a:rPr lang="en-GB" smtClean="0"/>
              <a:pPr/>
              <a:t>26/01/2014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4DF7-0FF0-436F-8C9A-ADE9359AF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rohoz.ru/wp-content/uploads/rak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u1000670\Desktop\&#1072;&#1088;&#1080;&#1085;&#1072;%20&#1087;&#1088;&#1077;&#1079;&#1077;&#1085;&#1090;&#1072;&#1094;&#1080;&#1103;\HDV_0012_AVI_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bl.tikva.ru/base/B1774/img/B1774p192-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1/12/Liocarcinus_vernalis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69360"/>
          </a:xfrm>
        </p:spPr>
        <p:txBody>
          <a:bodyPr>
            <a:noAutofit/>
          </a:bodyPr>
          <a:lstStyle/>
          <a:p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dirty="0" smtClean="0"/>
              <a:t>Бюджетное общеобразовательное учреждение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b="1" i="1" dirty="0" smtClean="0"/>
              <a:t>г. Омска</a:t>
            </a:r>
            <a:r>
              <a:rPr lang="ru-RU" sz="2000" dirty="0" smtClean="0"/>
              <a:t>  “</a:t>
            </a:r>
            <a:r>
              <a:rPr lang="ru-RU" sz="2000" b="1" i="1" dirty="0" smtClean="0"/>
              <a:t>Лицей №66</a:t>
            </a:r>
            <a:r>
              <a:rPr lang="ru-RU" sz="2000" dirty="0" smtClean="0"/>
              <a:t> 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 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 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Научная конференция юных исследователей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ru-RU" sz="2000" dirty="0" smtClean="0"/>
              <a:t>“ПОЧЕМУЧКА “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 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Тема :         Моё увлечение Русский фольклор.</a:t>
            </a:r>
            <a:br>
              <a:rPr lang="ru-RU" sz="2000" dirty="0" smtClean="0"/>
            </a:br>
            <a:r>
              <a:rPr lang="ru-RU" sz="2000" dirty="0" smtClean="0"/>
              <a:t>                            “ А при чём здесь раки ?”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 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i="1" dirty="0" smtClean="0"/>
              <a:t>                                                                       Автор: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ru-RU" sz="2000" dirty="0" smtClean="0"/>
              <a:t>                                                                             Еровенкова Арина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ru-RU" sz="2000" dirty="0" smtClean="0"/>
              <a:t>                                                                                 Ученица 4”Г” класса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ru-RU" sz="2000" dirty="0" smtClean="0"/>
              <a:t>                                                                                 БОУ г. Омска “Лицей №66”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ru-RU" sz="2000" dirty="0" smtClean="0"/>
              <a:t> 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                                                                       Руководитель</a:t>
            </a:r>
            <a:r>
              <a:rPr lang="ru-RU" sz="2000" b="1" dirty="0" smtClean="0"/>
              <a:t> :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b="1" dirty="0" smtClean="0"/>
              <a:t> </a:t>
            </a:r>
            <a:r>
              <a:rPr lang="en-GB" sz="2000" dirty="0" smtClean="0"/>
              <a:t>                                                                           </a:t>
            </a:r>
            <a:r>
              <a:rPr lang="ru-RU" sz="2000" dirty="0" smtClean="0"/>
              <a:t>Попова </a:t>
            </a:r>
            <a:r>
              <a:rPr lang="ru-RU" sz="2000" smtClean="0"/>
              <a:t>Наталья </a:t>
            </a:r>
            <a:r>
              <a:rPr lang="ru-RU" sz="2000" smtClean="0"/>
              <a:t>Вячеславна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г. Омск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2014 г.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Содержимое 3" descr="http://artdosug.ru/wp-content/uploads/2009/02/guillou-3-400x2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Покраснел как рак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522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338800"/>
                </a:solidFill>
                <a:effectLst/>
                <a:latin typeface="Arial" pitchFamily="34" charset="0"/>
                <a:cs typeface="Arial" pitchFamily="34" charset="0"/>
                <a:hlinkClick r:id=""/>
              </a:rPr>
              <a:t>Скрыть картинку</a:t>
            </a:r>
            <a:r>
              <a:rPr kumimoji="0" lang="en-US" sz="7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338800"/>
                </a:solidFill>
                <a:effectLst/>
                <a:latin typeface="Arial" pitchFamily="34" charset="0"/>
                <a:cs typeface="Arial" pitchFamily="34" charset="0"/>
              </a:rPr>
              <a:t>Найти в списке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3388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en-US" sz="22900" b="1" i="0" u="none" strike="noStrike" cap="none" normalizeH="0" baseline="0" smtClean="0">
              <a:ln>
                <a:noFill/>
              </a:ln>
              <a:solidFill>
                <a:srgbClr val="338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prohoz.ru/wp-content/uploads/r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HDV_0012_AVI_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388" y="228600"/>
            <a:ext cx="8785225" cy="658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cy.ru/wp-content/uploads/2011/07/boiled-crawfish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ooking.ua/wp-content/uploads/2010/11/kak-varit-r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Пятиться раком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bl.tikva.ru/base/B1774/img/B1774p19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Когда рак на горе свистнет !?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TopImg" descr="http://www.zoopicture.ru/goto/http:/farm5.static.flickr.com/4009/4204586838_561c16262f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фольклор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Былины</a:t>
            </a:r>
            <a:endParaRPr lang="en-GB" dirty="0" smtClean="0"/>
          </a:p>
          <a:p>
            <a:r>
              <a:rPr lang="ru-RU" dirty="0" smtClean="0"/>
              <a:t>Загадки</a:t>
            </a:r>
            <a:endParaRPr lang="en-GB" dirty="0" smtClean="0"/>
          </a:p>
          <a:p>
            <a:r>
              <a:rPr lang="ru-RU" dirty="0" err="1" smtClean="0"/>
              <a:t>Потешки</a:t>
            </a:r>
            <a:endParaRPr lang="en-GB" dirty="0" smtClean="0"/>
          </a:p>
          <a:p>
            <a:r>
              <a:rPr lang="ru-RU" dirty="0" smtClean="0"/>
              <a:t>Сказки </a:t>
            </a:r>
            <a:endParaRPr lang="en-GB" dirty="0" smtClean="0"/>
          </a:p>
          <a:p>
            <a:r>
              <a:rPr lang="ru-RU" dirty="0" smtClean="0"/>
              <a:t>Народный театр</a:t>
            </a:r>
            <a:endParaRPr lang="en-GB" dirty="0" smtClean="0"/>
          </a:p>
          <a:p>
            <a:r>
              <a:rPr lang="ru-RU" dirty="0" err="1" smtClean="0"/>
              <a:t>Скоровогорки</a:t>
            </a:r>
            <a:endParaRPr lang="en-GB" dirty="0" smtClean="0"/>
          </a:p>
          <a:p>
            <a:r>
              <a:rPr lang="ru-RU" dirty="0" smtClean="0"/>
              <a:t>Частушки</a:t>
            </a:r>
            <a:endParaRPr lang="en-GB" dirty="0" smtClean="0"/>
          </a:p>
          <a:p>
            <a:r>
              <a:rPr lang="ru-RU" dirty="0" smtClean="0"/>
              <a:t>страшилки</a:t>
            </a:r>
            <a:endParaRPr lang="en-GB" dirty="0" smtClean="0"/>
          </a:p>
          <a:p>
            <a:r>
              <a:rPr lang="ru-RU" dirty="0" smtClean="0"/>
              <a:t>считалочки</a:t>
            </a:r>
            <a:endParaRPr lang="en-GB" dirty="0" smtClean="0"/>
          </a:p>
          <a:p>
            <a:r>
              <a:rPr lang="ru-RU" dirty="0" smtClean="0"/>
              <a:t>прибаутки и др.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Рисунок 3" descr="хоров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54726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"/>
              </a:rPr>
              <a:t>Файл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"/>
              </a:rPr>
              <a:t>История файла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"/>
              </a:rPr>
              <a:t>Использование файла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"/>
              </a:rPr>
              <a:t>Глобальное использование файла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"/>
              </a:rPr>
              <a:t>Метаданные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en-US" sz="3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3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Файл:Liocarcinus vernal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68750" y="3084513"/>
          <a:ext cx="1204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Объект упаковщика для оболочки" showAsIcon="1" r:id="rId3" imgW="1205640" imgH="686880" progId="Package">
                  <p:embed/>
                </p:oleObj>
              </mc:Choice>
              <mc:Fallback>
                <p:oleObj name="Объект упаковщика для оболочки" showAsIcon="1" r:id="rId3" imgW="120564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084513"/>
                        <a:ext cx="1204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8750" y="3084513"/>
          <a:ext cx="1204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3" imgW="1205640" imgH="686880" progId="Package">
                  <p:embed/>
                </p:oleObj>
              </mc:Choice>
              <mc:Fallback>
                <p:oleObj name="Объект упаковщика для оболочки" showAsIcon="1" r:id="rId3" imgW="120564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084513"/>
                        <a:ext cx="1204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9.radikal.ru/i083/1007/b6/e0579de40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</a:rPr>
              <a:t>Спасибо за внимание! </a:t>
            </a:r>
            <a:endParaRPr lang="en-GB" sz="4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Содержимое 3" descr="Игра Пошла коза по лес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“Делу время – потехи час”</a:t>
            </a:r>
          </a:p>
          <a:p>
            <a:endParaRPr lang="en-GB" dirty="0" smtClean="0"/>
          </a:p>
          <a:p>
            <a:pPr>
              <a:buNone/>
            </a:pPr>
            <a:r>
              <a:rPr lang="ru-RU" dirty="0" smtClean="0"/>
              <a:t>”Под лежачий камень вода не течет ”</a:t>
            </a:r>
          </a:p>
          <a:p>
            <a:endParaRPr lang="en-GB" dirty="0" smtClean="0"/>
          </a:p>
          <a:p>
            <a:pPr>
              <a:buNone/>
            </a:pPr>
            <a:r>
              <a:rPr lang="ru-RU" dirty="0" smtClean="0"/>
              <a:t>” </a:t>
            </a:r>
            <a:r>
              <a:rPr lang="ru-RU" dirty="0"/>
              <a:t>Н</a:t>
            </a:r>
            <a:r>
              <a:rPr lang="ru-RU" dirty="0" smtClean="0"/>
              <a:t>аписанное пером, не вырубишь топором”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s/biologija/Klassy/0012-012-Klass-rakoobraz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Поговорки</a:t>
            </a:r>
            <a:endParaRPr lang="en-GB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smtClean="0"/>
              <a:t>…</a:t>
            </a:r>
            <a:r>
              <a:rPr lang="ru-RU" sz="6000" b="1" dirty="0" smtClean="0"/>
              <a:t>Где раки зимуют</a:t>
            </a:r>
            <a:r>
              <a:rPr lang="ru-RU" sz="6000" dirty="0" smtClean="0"/>
              <a:t> …</a:t>
            </a:r>
          </a:p>
          <a:p>
            <a:r>
              <a:rPr lang="en-US" sz="5400" dirty="0" smtClean="0"/>
              <a:t>“</a:t>
            </a:r>
            <a:r>
              <a:rPr lang="ru-RU" sz="5400" b="1" dirty="0" smtClean="0"/>
              <a:t>Покраснел как рак</a:t>
            </a:r>
            <a:r>
              <a:rPr lang="ru-RU" sz="5400" dirty="0" smtClean="0"/>
              <a:t> </a:t>
            </a:r>
            <a:r>
              <a:rPr lang="en-US" sz="5400" dirty="0" smtClean="0"/>
              <a:t>“</a:t>
            </a:r>
            <a:endParaRPr lang="ru-RU" sz="5400" dirty="0" smtClean="0"/>
          </a:p>
          <a:p>
            <a:r>
              <a:rPr lang="en-US" sz="5400" dirty="0" smtClean="0"/>
              <a:t>“</a:t>
            </a:r>
            <a:r>
              <a:rPr lang="ru-RU" sz="5400" b="1" dirty="0" smtClean="0"/>
              <a:t>Пятиться раком</a:t>
            </a:r>
            <a:r>
              <a:rPr lang="en-US" sz="5400" dirty="0" smtClean="0"/>
              <a:t>”</a:t>
            </a:r>
            <a:r>
              <a:rPr lang="ru-RU" sz="5400" dirty="0" smtClean="0"/>
              <a:t> </a:t>
            </a:r>
          </a:p>
          <a:p>
            <a:r>
              <a:rPr lang="en-US" sz="7100" dirty="0" smtClean="0"/>
              <a:t>“</a:t>
            </a:r>
            <a:r>
              <a:rPr lang="ru-RU" sz="7100" b="1" dirty="0" smtClean="0"/>
              <a:t>Когда рак на горе свистнет</a:t>
            </a:r>
            <a:r>
              <a:rPr lang="en-US" sz="7100" dirty="0" smtClean="0"/>
              <a:t>”</a:t>
            </a:r>
            <a:r>
              <a:rPr lang="ru-RU" sz="7100" dirty="0" smtClean="0"/>
              <a:t> </a:t>
            </a:r>
            <a:endParaRPr lang="en-GB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Разобраться почему в русской разговорной речи так прижились эти выражения.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Что они означают ?</a:t>
            </a:r>
          </a:p>
          <a:p>
            <a:endParaRPr lang="ru-RU" dirty="0" smtClean="0"/>
          </a:p>
          <a:p>
            <a:r>
              <a:rPr lang="ru-RU" dirty="0" smtClean="0"/>
              <a:t>Откуда они взялись(источник).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достижения цели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информации из Интернета </a:t>
            </a:r>
          </a:p>
          <a:p>
            <a:r>
              <a:rPr lang="ru-RU" dirty="0" smtClean="0"/>
              <a:t>Чтение книг о фольклоре</a:t>
            </a:r>
          </a:p>
          <a:p>
            <a:r>
              <a:rPr lang="ru-RU" dirty="0" smtClean="0"/>
              <a:t>Энциклопедии </a:t>
            </a:r>
          </a:p>
          <a:p>
            <a:r>
              <a:rPr lang="ru-RU" dirty="0" smtClean="0"/>
              <a:t>Книги о раках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Где раки зимуют ?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132</Words>
  <Application>Microsoft Office PowerPoint</Application>
  <PresentationFormat>Экран (4:3)</PresentationFormat>
  <Paragraphs>48</Paragraphs>
  <Slides>23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Объект упаковщика для оболочки</vt:lpstr>
      <vt:lpstr>   Бюджетное общеобразовательное учреждение  г. Омска  “Лицей №66 ”     Научная конференция юных исследователей  “ПОЧЕМУЧКА “   Тема :         Моё увлечение Русский фольклор.                             “ А при чём здесь раки ?”                                                                          Автор:                                                                              Еровенкова Арина                                                                                  Ученица 4”Г” класса                                                                                   БОУ г. Омска “Лицей №66”                                                                          Руководитель :                                                                             Попова Наталья Вячеславна г. Омск 2014 г.</vt:lpstr>
      <vt:lpstr>Русский фольклор</vt:lpstr>
      <vt:lpstr>Презентация PowerPoint</vt:lpstr>
      <vt:lpstr>Пословицы</vt:lpstr>
      <vt:lpstr>Презентация PowerPoint</vt:lpstr>
      <vt:lpstr>Поговорки</vt:lpstr>
      <vt:lpstr>Цель</vt:lpstr>
      <vt:lpstr>Пути  достижения 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Astellas Pharma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Astellas</dc:creator>
  <cp:lastModifiedBy>натуслик</cp:lastModifiedBy>
  <cp:revision>22</cp:revision>
  <dcterms:created xsi:type="dcterms:W3CDTF">2012-01-24T15:54:13Z</dcterms:created>
  <dcterms:modified xsi:type="dcterms:W3CDTF">2014-01-26T07:42:24Z</dcterms:modified>
</cp:coreProperties>
</file>