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</p:sldMasterIdLst>
  <p:notesMasterIdLst>
    <p:notesMasterId r:id="rId15"/>
  </p:notesMasterIdLst>
  <p:sldIdLst>
    <p:sldId id="256" r:id="rId2"/>
    <p:sldId id="258" r:id="rId3"/>
    <p:sldId id="293" r:id="rId4"/>
    <p:sldId id="261" r:id="rId5"/>
    <p:sldId id="295" r:id="rId6"/>
    <p:sldId id="294" r:id="rId7"/>
    <p:sldId id="263" r:id="rId8"/>
    <p:sldId id="287" r:id="rId9"/>
    <p:sldId id="291" r:id="rId10"/>
    <p:sldId id="262" r:id="rId11"/>
    <p:sldId id="292" r:id="rId12"/>
    <p:sldId id="285" r:id="rId13"/>
    <p:sldId id="303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51D87BAD-0322-48EE-BDD6-DB4519D9BE08}">
          <p14:sldIdLst>
            <p14:sldId id="256"/>
            <p14:sldId id="258"/>
            <p14:sldId id="293"/>
            <p14:sldId id="260"/>
            <p14:sldId id="261"/>
            <p14:sldId id="295"/>
            <p14:sldId id="294"/>
            <p14:sldId id="263"/>
            <p14:sldId id="287"/>
            <p14:sldId id="291"/>
            <p14:sldId id="262"/>
            <p14:sldId id="292"/>
            <p14:sldId id="286"/>
            <p14:sldId id="285"/>
            <p14:sldId id="300"/>
            <p14:sldId id="303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Павел" initials="П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2088" autoAdjust="0"/>
    <p:restoredTop sz="94660"/>
  </p:normalViewPr>
  <p:slideViewPr>
    <p:cSldViewPr>
      <p:cViewPr varScale="1">
        <p:scale>
          <a:sx n="73" d="100"/>
          <a:sy n="73" d="100"/>
        </p:scale>
        <p:origin x="-142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189F41-1AED-4F6A-9240-B7D2D61F180D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AD839E-A407-401B-81B8-B330E0E474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726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AD839E-A407-401B-81B8-B330E0E474B5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6638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7" y="2404535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7" y="4050835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0903D-0BB5-451D-AAE2-F3056270014B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99F16-7F40-4EB1-888A-395D0E7F18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641537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5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0903D-0BB5-451D-AAE2-F3056270014B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99F16-7F40-4EB1-888A-395D0E7F18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1494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6" y="609600"/>
            <a:ext cx="607218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5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0903D-0BB5-451D-AAE2-F3056270014B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99F16-7F40-4EB1-888A-395D0E7F18B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3" y="79037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701" y="2886557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3123784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0903D-0BB5-451D-AAE2-F3056270014B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99F16-7F40-4EB1-888A-395D0E7F18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054123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6" y="609600"/>
            <a:ext cx="607218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8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0903D-0BB5-451D-AAE2-F3056270014B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99F16-7F40-4EB1-888A-395D0E7F18B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3" y="79037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701" y="2886557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9955379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9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8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0903D-0BB5-451D-AAE2-F3056270014B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99F16-7F40-4EB1-888A-395D0E7F18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789994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0903D-0BB5-451D-AAE2-F3056270014B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99F16-7F40-4EB1-888A-395D0E7F18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225642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3" y="609601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1"/>
            <a:ext cx="5195027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0903D-0BB5-451D-AAE2-F3056270014B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99F16-7F40-4EB1-888A-395D0E7F18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7734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0903D-0BB5-451D-AAE2-F3056270014B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99F16-7F40-4EB1-888A-395D0E7F18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7655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2700869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0903D-0BB5-451D-AAE2-F3056270014B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99F16-7F40-4EB1-888A-395D0E7F18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36074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1"/>
            <a:ext cx="6347715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5" y="2160590"/>
            <a:ext cx="3088111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0903D-0BB5-451D-AAE2-F3056270014B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99F16-7F40-4EB1-888A-395D0E7F18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48635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609601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4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7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4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7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0903D-0BB5-451D-AAE2-F3056270014B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99F16-7F40-4EB1-888A-395D0E7F18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07747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1"/>
            <a:ext cx="6347715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0903D-0BB5-451D-AAE2-F3056270014B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99F16-7F40-4EB1-888A-395D0E7F18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431153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0903D-0BB5-451D-AAE2-F3056270014B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99F16-7F40-4EB1-888A-395D0E7F18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78361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5"/>
            <a:ext cx="2790183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6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3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0903D-0BB5-451D-AAE2-F3056270014B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99F16-7F40-4EB1-888A-395D0E7F18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50349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1"/>
            <a:ext cx="634771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5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9"/>
            <a:ext cx="6347715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0903D-0BB5-451D-AAE2-F3056270014B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99F16-7F40-4EB1-888A-395D0E7F18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36290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1" y="609601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5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9" y="6041364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20903D-0BB5-451D-AAE2-F3056270014B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041364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7" y="6041364"/>
            <a:ext cx="5126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3699F16-7F40-4EB1-888A-395D0E7F18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75725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  <p:sldLayoutId id="2147483773" r:id="rId12"/>
    <p:sldLayoutId id="2147483774" r:id="rId13"/>
    <p:sldLayoutId id="2147483775" r:id="rId14"/>
    <p:sldLayoutId id="2147483776" r:id="rId15"/>
    <p:sldLayoutId id="214748377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484784"/>
            <a:ext cx="8420472" cy="201622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solidFill>
                  <a:schemeClr val="accent2"/>
                </a:solidFill>
              </a:rPr>
              <a:t>Что сегодня на обед: винегрет или портрет?</a:t>
            </a:r>
            <a:br>
              <a:rPr lang="ru-RU" sz="3200" dirty="0" smtClean="0">
                <a:solidFill>
                  <a:schemeClr val="accent2"/>
                </a:solidFill>
              </a:rPr>
            </a:br>
            <a:r>
              <a:rPr lang="ru-RU" sz="3200" dirty="0" smtClean="0">
                <a:solidFill>
                  <a:schemeClr val="accent2"/>
                </a:solidFill>
              </a:rPr>
              <a:t/>
            </a:r>
            <a:br>
              <a:rPr lang="ru-RU" sz="3200" dirty="0" smtClean="0">
                <a:solidFill>
                  <a:schemeClr val="accent2"/>
                </a:solidFill>
              </a:rPr>
            </a:br>
            <a:r>
              <a:rPr lang="ru-RU" sz="3200" dirty="0" err="1" smtClean="0">
                <a:solidFill>
                  <a:schemeClr val="accent2"/>
                </a:solidFill>
              </a:rPr>
              <a:t>Малынова</a:t>
            </a:r>
            <a:r>
              <a:rPr lang="ru-RU" sz="3200" dirty="0" smtClean="0">
                <a:solidFill>
                  <a:schemeClr val="accent2"/>
                </a:solidFill>
              </a:rPr>
              <a:t> Наталья Вячеславовна</a:t>
            </a:r>
            <a:br>
              <a:rPr lang="ru-RU" sz="3200" dirty="0" smtClean="0">
                <a:solidFill>
                  <a:schemeClr val="accent2"/>
                </a:solidFill>
              </a:rPr>
            </a:br>
            <a:r>
              <a:rPr lang="ru-RU" sz="3200" dirty="0" smtClean="0">
                <a:solidFill>
                  <a:schemeClr val="accent2"/>
                </a:solidFill>
              </a:rPr>
              <a:t>Учитель Изобразительного искусства</a:t>
            </a:r>
            <a:br>
              <a:rPr lang="ru-RU" sz="3200" dirty="0" smtClean="0">
                <a:solidFill>
                  <a:schemeClr val="accent2"/>
                </a:solidFill>
              </a:rPr>
            </a:br>
            <a:r>
              <a:rPr lang="ru-RU" sz="3200" dirty="0" smtClean="0">
                <a:solidFill>
                  <a:schemeClr val="accent2"/>
                </a:solidFill>
              </a:rPr>
              <a:t>МБОУ СОШ №</a:t>
            </a:r>
            <a:r>
              <a:rPr lang="ru-RU" sz="3200" smtClean="0">
                <a:solidFill>
                  <a:schemeClr val="accent2"/>
                </a:solidFill>
              </a:rPr>
              <a:t>6 Реутов</a:t>
            </a:r>
            <a:endParaRPr lang="ru-RU" sz="3200" dirty="0">
              <a:solidFill>
                <a:schemeClr val="accent2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7" y="200577"/>
            <a:ext cx="8748464" cy="187220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ru-RU" sz="8000" dirty="0" smtClean="0">
                <a:solidFill>
                  <a:schemeClr val="accent4"/>
                </a:solidFill>
              </a:rPr>
              <a:t>Урок-игра</a:t>
            </a:r>
            <a:endParaRPr lang="ru-RU" sz="8000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55576" y="0"/>
            <a:ext cx="5976664" cy="5374848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99592" y="6021288"/>
            <a:ext cx="6057720" cy="432048"/>
          </a:xfrm>
        </p:spPr>
        <p:txBody>
          <a:bodyPr>
            <a:normAutofit fontScale="90000"/>
          </a:bodyPr>
          <a:lstStyle/>
          <a:p>
            <a:r>
              <a:rPr lang="ru-RU" smtClean="0"/>
              <a:t>Караваджо »Корзина с фруктами»</a:t>
            </a:r>
            <a:endParaRPr lang="ru-RU" dirty="0"/>
          </a:p>
        </p:txBody>
      </p:sp>
      <p:sp>
        <p:nvSpPr>
          <p:cNvPr id="8" name="Рисунок 7"/>
          <p:cNvSpPr>
            <a:spLocks noGrp="1"/>
          </p:cNvSpPr>
          <p:nvPr>
            <p:ph type="pic" idx="1"/>
          </p:nvPr>
        </p:nvSpPr>
        <p:spPr>
          <a:xfrm>
            <a:off x="570050" y="1916832"/>
            <a:ext cx="6347715" cy="3845718"/>
          </a:xfrm>
        </p:spPr>
      </p:sp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1691680" y="1052736"/>
            <a:ext cx="5438768" cy="4336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5805264"/>
            <a:ext cx="4689568" cy="381724"/>
          </a:xfrm>
        </p:spPr>
        <p:txBody>
          <a:bodyPr>
            <a:normAutofit fontScale="90000"/>
          </a:bodyPr>
          <a:lstStyle/>
          <a:p>
            <a:r>
              <a:rPr lang="ru-RU" smtClean="0"/>
              <a:t>«Персики и виноград»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</p:spTree>
    <p:extLst>
      <p:ext uri="{BB962C8B-B14F-4D97-AF65-F5344CB8AC3E}">
        <p14:creationId xmlns:p14="http://schemas.microsoft.com/office/powerpoint/2010/main" xmlns="" val="13331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83568" y="908721"/>
            <a:ext cx="6059016" cy="509125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51720" y="5999978"/>
            <a:ext cx="5472941" cy="465345"/>
          </a:xfrm>
        </p:spPr>
        <p:txBody>
          <a:bodyPr>
            <a:normAutofit/>
          </a:bodyPr>
          <a:lstStyle/>
          <a:p>
            <a:r>
              <a:rPr lang="ru-RU" smtClean="0"/>
              <a:t>«Веселый человечек»</a:t>
            </a:r>
            <a:endParaRPr lang="ru-RU" dirty="0"/>
          </a:p>
        </p:txBody>
      </p:sp>
      <p:sp>
        <p:nvSpPr>
          <p:cNvPr id="4" name="Рисунок 3"/>
          <p:cNvSpPr>
            <a:spLocks noGrp="1"/>
          </p:cNvSpPr>
          <p:nvPr>
            <p:ph type="pic" idx="1"/>
          </p:nvPr>
        </p:nvSpPr>
        <p:spPr/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627784" y="6165304"/>
            <a:ext cx="4329530" cy="432047"/>
          </a:xfrm>
        </p:spPr>
        <p:txBody>
          <a:bodyPr>
            <a:normAutofit fontScale="90000"/>
          </a:bodyPr>
          <a:lstStyle/>
          <a:p>
            <a:r>
              <a:rPr lang="ru-RU" smtClean="0"/>
              <a:t>«Фрутто-кот»</a:t>
            </a:r>
            <a:endParaRPr lang="ru-RU" dirty="0"/>
          </a:p>
        </p:txBody>
      </p:sp>
      <p:pic>
        <p:nvPicPr>
          <p:cNvPr id="24" name="Рисунок 23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7309" b="27309"/>
          <a:stretch>
            <a:fillRect/>
          </a:stretch>
        </p:blipFill>
        <p:spPr>
          <a:xfrm>
            <a:off x="2567047" y="1844824"/>
            <a:ext cx="3684532" cy="2232248"/>
          </a:xfrm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755576" y="5446574"/>
            <a:ext cx="6347715" cy="67402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19672" y="0"/>
            <a:ext cx="4694122" cy="626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1397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44931" y="764704"/>
            <a:ext cx="7455504" cy="51845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76056" y="1484785"/>
            <a:ext cx="381642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4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Палка, палка, </a:t>
            </a:r>
            <a:r>
              <a:rPr lang="ru-RU" sz="3200" b="1" dirty="0" err="1" smtClean="0">
                <a:solidFill>
                  <a:schemeClr val="accent4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огуречик</a:t>
            </a:r>
            <a:r>
              <a:rPr lang="ru-RU" sz="3200" b="1" dirty="0" smtClean="0">
                <a:solidFill>
                  <a:schemeClr val="accent4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-</a:t>
            </a:r>
          </a:p>
          <a:p>
            <a:r>
              <a:rPr lang="ru-RU" sz="3200" b="1" dirty="0" smtClean="0">
                <a:solidFill>
                  <a:schemeClr val="accent4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Вот и вышел человечек!  </a:t>
            </a:r>
            <a:endParaRPr lang="ru-RU" sz="3200" b="1" dirty="0">
              <a:solidFill>
                <a:schemeClr val="accent4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693553" y="1340768"/>
            <a:ext cx="3332923" cy="4289325"/>
          </a:xfrm>
          <a:prstGeom prst="rect">
            <a:avLst/>
          </a:prstGeom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251521" y="332656"/>
            <a:ext cx="3078215" cy="648072"/>
          </a:xfrm>
        </p:spPr>
        <p:txBody>
          <a:bodyPr/>
          <a:lstStyle/>
          <a:p>
            <a:r>
              <a:rPr lang="ru-RU" smtClean="0">
                <a:solidFill>
                  <a:schemeClr val="accent4">
                    <a:lumMod val="50000"/>
                  </a:schemeClr>
                </a:solidFill>
              </a:rPr>
              <a:t>Джузеппе Арчимбольдо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22" name="Объект 21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572681" y="812742"/>
            <a:ext cx="3453795" cy="4817350"/>
          </a:xfrm>
        </p:spPr>
      </p:pic>
      <p:sp>
        <p:nvSpPr>
          <p:cNvPr id="11" name="Текст 10"/>
          <p:cNvSpPr>
            <a:spLocks noGrp="1"/>
          </p:cNvSpPr>
          <p:nvPr>
            <p:ph type="body" sz="half" idx="2"/>
          </p:nvPr>
        </p:nvSpPr>
        <p:spPr>
          <a:xfrm>
            <a:off x="251521" y="1988841"/>
            <a:ext cx="2790183" cy="1946395"/>
          </a:xfrm>
        </p:spPr>
        <p:txBody>
          <a:bodyPr>
            <a:normAutofit fontScale="92500"/>
          </a:bodyPr>
          <a:lstStyle/>
          <a:p>
            <a:r>
              <a:rPr lang="ru-RU" smtClean="0"/>
              <a:t>Итальянский художник Х</a:t>
            </a:r>
            <a:r>
              <a:rPr lang="en-US" smtClean="0"/>
              <a:t>VI</a:t>
            </a:r>
            <a:r>
              <a:rPr lang="ru-RU" smtClean="0"/>
              <a:t> века. Один из самых загадочных и своеобразных живописцев своего времени . Уникальность художественного замысла –создавть портреты людей из гибритов растений и животных,поражают смелостью и авнгардностью и сегодня.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2662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622416" y="262195"/>
            <a:ext cx="4597401" cy="57974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475655" y="46171"/>
            <a:ext cx="4890919" cy="6013424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43808" y="6237312"/>
            <a:ext cx="4830843" cy="501754"/>
          </a:xfrm>
        </p:spPr>
        <p:txBody>
          <a:bodyPr/>
          <a:lstStyle/>
          <a:p>
            <a:r>
              <a:rPr lang="ru-RU" smtClean="0"/>
              <a:t>«Вертумн»</a:t>
            </a:r>
            <a:endParaRPr lang="ru-RU" dirty="0"/>
          </a:p>
        </p:txBody>
      </p:sp>
      <p:sp>
        <p:nvSpPr>
          <p:cNvPr id="5" name="Рисунок 4"/>
          <p:cNvSpPr>
            <a:spLocks noGrp="1"/>
          </p:cNvSpPr>
          <p:nvPr>
            <p:ph type="pic" idx="1"/>
          </p:nvPr>
        </p:nvSpPr>
        <p:spPr/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683568" y="6525345"/>
            <a:ext cx="6203699" cy="97960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475657" y="332656"/>
            <a:ext cx="4144292" cy="5420394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«Садовница»</a:t>
            </a:r>
            <a:endParaRPr lang="ru-RU" dirty="0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/>
      </p:sp>
      <p:sp>
        <p:nvSpPr>
          <p:cNvPr id="11" name="Текст 10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75373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331640" y="332657"/>
            <a:ext cx="4440088" cy="5715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4469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68867" y="548681"/>
            <a:ext cx="6834213" cy="4752528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«Огуречная сказка»</a:t>
            </a:r>
            <a:endParaRPr lang="ru-RU" dirty="0"/>
          </a:p>
        </p:txBody>
      </p:sp>
      <p:sp>
        <p:nvSpPr>
          <p:cNvPr id="4" name="Рисунок 3"/>
          <p:cNvSpPr>
            <a:spLocks noGrp="1"/>
          </p:cNvSpPr>
          <p:nvPr>
            <p:ph type="pic" idx="1"/>
          </p:nvPr>
        </p:nvSpPr>
        <p:spPr/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 flipH="1">
            <a:off x="1043608" y="5301210"/>
            <a:ext cx="2642363" cy="740153"/>
          </a:xfrm>
        </p:spPr>
        <p:txBody>
          <a:bodyPr/>
          <a:lstStyle/>
          <a:p>
            <a:r>
              <a:rPr lang="ru-RU" smtClean="0"/>
              <a:t>Этапы рисунка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691680" y="1816864"/>
            <a:ext cx="5256584" cy="28239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23528" y="1700808"/>
            <a:ext cx="8034089" cy="2952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936</TotalTime>
  <Words>87</Words>
  <Application>Microsoft Office PowerPoint</Application>
  <PresentationFormat>Экран (4:3)</PresentationFormat>
  <Paragraphs>15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Грань</vt:lpstr>
      <vt:lpstr>Что сегодня на обед: винегрет или портрет?  Малынова Наталья Вячеславовна Учитель Изобразительного искусства МБОУ СОШ №6 Реутов</vt:lpstr>
      <vt:lpstr>Слайд 2</vt:lpstr>
      <vt:lpstr>Джузеппе Арчимбольдо</vt:lpstr>
      <vt:lpstr>«Вертумн»</vt:lpstr>
      <vt:lpstr>«Садовница»</vt:lpstr>
      <vt:lpstr>Слайд 6</vt:lpstr>
      <vt:lpstr>«Огуречная сказка»</vt:lpstr>
      <vt:lpstr>Слайд 8</vt:lpstr>
      <vt:lpstr>Слайд 9</vt:lpstr>
      <vt:lpstr>Караваджо »Корзина с фруктами»</vt:lpstr>
      <vt:lpstr>«Персики и виноград»</vt:lpstr>
      <vt:lpstr>«Веселый человечек»</vt:lpstr>
      <vt:lpstr>«Фрутто-кот»</vt:lpstr>
    </vt:vector>
  </TitlesOfParts>
  <Company>-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Natascha</dc:creator>
  <cp:lastModifiedBy>RVP</cp:lastModifiedBy>
  <cp:revision>143</cp:revision>
  <dcterms:created xsi:type="dcterms:W3CDTF">2010-03-25T10:42:33Z</dcterms:created>
  <dcterms:modified xsi:type="dcterms:W3CDTF">2014-01-25T16:05:15Z</dcterms:modified>
</cp:coreProperties>
</file>