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75" r:id="rId3"/>
    <p:sldId id="258" r:id="rId4"/>
    <p:sldId id="277" r:id="rId5"/>
    <p:sldId id="287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72" r:id="rId19"/>
    <p:sldId id="273" r:id="rId20"/>
    <p:sldId id="278" r:id="rId21"/>
    <p:sldId id="279" r:id="rId22"/>
    <p:sldId id="281" r:id="rId23"/>
    <p:sldId id="282" r:id="rId24"/>
    <p:sldId id="283" r:id="rId25"/>
    <p:sldId id="284" r:id="rId26"/>
    <p:sldId id="286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5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3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ОЛИМПИАДА 2014  г. СОЧИ</a:t>
            </a:r>
            <a:endParaRPr lang="ru-RU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 descr="C:\Users\123\Desktop\mountains_1600x1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42" cy="50435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/>
              <a:t>Зимние Олимпийские игры 1984 в Сараево (Югославия): </a:t>
            </a:r>
          </a:p>
          <a:p>
            <a:pPr>
              <a:buNone/>
            </a:pPr>
            <a:r>
              <a:rPr lang="ru-RU" dirty="0" smtClean="0"/>
              <a:t> Талисман волчонок </a:t>
            </a:r>
            <a:r>
              <a:rPr lang="ru-RU" dirty="0" err="1" smtClean="0"/>
              <a:t>Вучко</a:t>
            </a:r>
            <a:r>
              <a:rPr lang="ru-RU" dirty="0" smtClean="0"/>
              <a:t> был выбран из шести кандидатов в результате голосования читателей трех популярных югославских газет. Этот символ был воспринят неоднозначно, поскольку волк традиционно имеет устрашающий образ. По замыслу создателей, волчонок символизировал желание человека «подружиться с животными и стать ближе к природе».</a:t>
            </a:r>
            <a:endParaRPr lang="ru-RU" dirty="0"/>
          </a:p>
        </p:txBody>
      </p:sp>
      <p:pic>
        <p:nvPicPr>
          <p:cNvPr id="6146" name="Picture 2" descr="C:\Users\123\Desktop\img-olymp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48374" y="1743839"/>
            <a:ext cx="2738467" cy="2738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/>
              <a:t>Зимние Олимпийские игры 1988 в Калгари (Канада): </a:t>
            </a:r>
          </a:p>
          <a:p>
            <a:pPr>
              <a:buNone/>
            </a:pPr>
            <a:r>
              <a:rPr lang="ru-RU" dirty="0"/>
              <a:t> Полярные медведи </a:t>
            </a:r>
            <a:r>
              <a:rPr lang="ru-RU" dirty="0" err="1"/>
              <a:t>Хайди</a:t>
            </a:r>
            <a:r>
              <a:rPr lang="ru-RU" dirty="0"/>
              <a:t> и </a:t>
            </a:r>
            <a:r>
              <a:rPr lang="ru-RU" dirty="0" err="1"/>
              <a:t>Хоуди</a:t>
            </a:r>
            <a:r>
              <a:rPr lang="ru-RU" dirty="0"/>
              <a:t> — первый парный талисман (по легенде — это брат с сестрой, а их имена образованы от слова </a:t>
            </a:r>
            <a:r>
              <a:rPr lang="ru-RU" dirty="0" err="1"/>
              <a:t>hi</a:t>
            </a:r>
            <a:r>
              <a:rPr lang="ru-RU" dirty="0"/>
              <a:t> (привет))</a:t>
            </a:r>
          </a:p>
          <a:p>
            <a:endParaRPr lang="ru-RU" dirty="0"/>
          </a:p>
        </p:txBody>
      </p:sp>
      <p:pic>
        <p:nvPicPr>
          <p:cNvPr id="7170" name="Picture 2" descr="C:\Users\123\Desktop\img-olymp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48375" y="1714488"/>
            <a:ext cx="2767818" cy="276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/>
              <a:t>Зимние Олимпийские игры 1992 в </a:t>
            </a:r>
            <a:r>
              <a:rPr lang="ru-RU" b="1" u="sng" dirty="0" err="1"/>
              <a:t>Альбервилле</a:t>
            </a:r>
            <a:r>
              <a:rPr lang="ru-RU" b="1" u="sng" dirty="0"/>
              <a:t> (Франция):</a:t>
            </a:r>
          </a:p>
          <a:p>
            <a:pPr>
              <a:buNone/>
            </a:pPr>
            <a:r>
              <a:rPr lang="ru-RU" dirty="0"/>
              <a:t>Талисманом Игр стал горный эльф </a:t>
            </a:r>
            <a:r>
              <a:rPr lang="ru-RU" dirty="0" err="1"/>
              <a:t>Мажик</a:t>
            </a:r>
            <a:r>
              <a:rPr lang="ru-RU" dirty="0"/>
              <a:t>, представший в образе звезды, раскрашенной в национальные цвета Франции.</a:t>
            </a:r>
          </a:p>
          <a:p>
            <a:endParaRPr lang="ru-RU" dirty="0"/>
          </a:p>
        </p:txBody>
      </p:sp>
      <p:pic>
        <p:nvPicPr>
          <p:cNvPr id="8194" name="Picture 2" descr="C:\Users\123\Desktop\img-olymp-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48374" y="1672401"/>
            <a:ext cx="2809905" cy="280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29180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/>
              <a:t>Зимние Олимпийские игры 1994, </a:t>
            </a:r>
            <a:r>
              <a:rPr lang="ru-RU" b="1" u="sng" dirty="0" err="1"/>
              <a:t>Лиллехаммер</a:t>
            </a:r>
            <a:r>
              <a:rPr lang="ru-RU" b="1" u="sng" dirty="0"/>
              <a:t> (Норвегия): </a:t>
            </a:r>
          </a:p>
          <a:p>
            <a:pPr>
              <a:buNone/>
            </a:pPr>
            <a:r>
              <a:rPr lang="ru-RU" dirty="0"/>
              <a:t> На Играх в </a:t>
            </a:r>
            <a:r>
              <a:rPr lang="ru-RU" dirty="0" err="1"/>
              <a:t>Лиллехаммере</a:t>
            </a:r>
            <a:r>
              <a:rPr lang="ru-RU" dirty="0"/>
              <a:t> впервые талисманами стали люди: мальчик и девочка Хокон и Кристин — брат и сестра из норвежского фольклора.</a:t>
            </a:r>
          </a:p>
          <a:p>
            <a:endParaRPr lang="ru-RU" dirty="0"/>
          </a:p>
        </p:txBody>
      </p:sp>
      <p:pic>
        <p:nvPicPr>
          <p:cNvPr id="9218" name="Picture 2" descr="C:\Users\123\Desktop\img-olymp-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48374" y="1529525"/>
            <a:ext cx="2952781" cy="2952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5214974" cy="4929222"/>
          </a:xfrm>
        </p:spPr>
        <p:txBody>
          <a:bodyPr/>
          <a:lstStyle/>
          <a:p>
            <a:pPr>
              <a:buNone/>
            </a:pPr>
            <a:r>
              <a:rPr lang="ru-RU" b="1" u="sng" dirty="0"/>
              <a:t>Зимние Олимпийские игры 1998 в Нагано (Япония):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err="1"/>
              <a:t>Сноулетс</a:t>
            </a:r>
            <a:r>
              <a:rPr lang="ru-RU" dirty="0"/>
              <a:t> — совята </a:t>
            </a:r>
            <a:r>
              <a:rPr lang="ru-RU" dirty="0" err="1"/>
              <a:t>Сукки</a:t>
            </a:r>
            <a:r>
              <a:rPr lang="ru-RU" dirty="0"/>
              <a:t>, </a:t>
            </a:r>
            <a:r>
              <a:rPr lang="ru-RU" dirty="0" err="1"/>
              <a:t>Нокки</a:t>
            </a:r>
            <a:r>
              <a:rPr lang="ru-RU" dirty="0"/>
              <a:t>, </a:t>
            </a:r>
            <a:r>
              <a:rPr lang="ru-RU" dirty="0" err="1"/>
              <a:t>Лекки</a:t>
            </a:r>
            <a:r>
              <a:rPr lang="ru-RU" dirty="0"/>
              <a:t>, </a:t>
            </a:r>
            <a:r>
              <a:rPr lang="ru-RU" dirty="0" err="1"/>
              <a:t>Цукки</a:t>
            </a:r>
            <a:r>
              <a:rPr lang="ru-RU" dirty="0"/>
              <a:t>, которые символизируют «мудрость» и четыре времени года.</a:t>
            </a:r>
          </a:p>
          <a:p>
            <a:endParaRPr lang="ru-RU" dirty="0"/>
          </a:p>
        </p:txBody>
      </p:sp>
      <p:pic>
        <p:nvPicPr>
          <p:cNvPr id="10242" name="Picture 2" descr="C:\Users\123\Desktop\img-olymp-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10184" y="1523978"/>
            <a:ext cx="3690972" cy="3690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/>
              <a:t>Зимние Олимпийские игры 2010 в Ванкувере (Канада): </a:t>
            </a:r>
          </a:p>
          <a:p>
            <a:pPr>
              <a:buNone/>
            </a:pPr>
            <a:r>
              <a:rPr lang="ru-RU" dirty="0"/>
              <a:t> У зимних Игр 2010 года была группа талисманов: </a:t>
            </a:r>
            <a:r>
              <a:rPr lang="ru-RU" dirty="0" err="1"/>
              <a:t>Куачи</a:t>
            </a:r>
            <a:r>
              <a:rPr lang="ru-RU" dirty="0"/>
              <a:t> и Мига — для Олимпийских игр, </a:t>
            </a:r>
            <a:r>
              <a:rPr lang="ru-RU" dirty="0" err="1"/>
              <a:t>Суми</a:t>
            </a:r>
            <a:r>
              <a:rPr lang="ru-RU" dirty="0"/>
              <a:t> — для </a:t>
            </a:r>
            <a:r>
              <a:rPr lang="ru-RU" dirty="0" err="1"/>
              <a:t>Паралимпийских</a:t>
            </a:r>
            <a:r>
              <a:rPr lang="ru-RU" dirty="0"/>
              <a:t> игр. Также был </a:t>
            </a:r>
            <a:r>
              <a:rPr lang="ru-RU" dirty="0" smtClean="0"/>
              <a:t>создан «неофициальный</a:t>
            </a:r>
            <a:r>
              <a:rPr lang="ru-RU" dirty="0"/>
              <a:t>» талисман, так называемый «друг» — </a:t>
            </a:r>
            <a:r>
              <a:rPr lang="ru-RU" dirty="0" err="1"/>
              <a:t>Мукмук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1266" name="Picture 2" descr="C:\Users\123\Desktop\img-olymp-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7884" y="1285860"/>
            <a:ext cx="271464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23\Desktop\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552558" cy="58579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Сочи-2014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544616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Горный </a:t>
            </a:r>
            <a:r>
              <a:rPr lang="ru-RU" dirty="0" smtClean="0"/>
              <a:t>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Леопард </a:t>
            </a:r>
            <a:r>
              <a:rPr lang="ru-RU" dirty="0" smtClean="0"/>
              <a:t>– прекрасный сноубордист,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dirty="0"/>
          </a:p>
        </p:txBody>
      </p:sp>
      <p:pic>
        <p:nvPicPr>
          <p:cNvPr id="12290" name="Picture 2" descr="C:\Users\123\Desktop\fbd1f0c0c116ad7736a6fa0045101eb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72132" y="1714488"/>
            <a:ext cx="3443646" cy="430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116632"/>
            <a:ext cx="5796136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За </a:t>
            </a:r>
            <a:r>
              <a:rPr lang="ru-RU" dirty="0" smtClean="0"/>
              <a:t>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Белый </a:t>
            </a:r>
            <a:r>
              <a:rPr lang="ru-RU" dirty="0" smtClean="0"/>
              <a:t>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/>
          </a:p>
        </p:txBody>
      </p:sp>
      <p:pic>
        <p:nvPicPr>
          <p:cNvPr id="13314" name="Picture 2" descr="C:\Users\123\Desktop\37571d3cb9c29881ee7c983d204f864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40152" y="692696"/>
            <a:ext cx="3746342" cy="468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5266928" cy="584043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З</a:t>
            </a:r>
            <a:r>
              <a:rPr lang="ru-RU" dirty="0" smtClean="0"/>
              <a:t>айка </a:t>
            </a:r>
            <a:r>
              <a:rPr lang="ru-RU" dirty="0" smtClean="0"/>
              <a:t>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  <a:endParaRPr lang="ru-RU" dirty="0"/>
          </a:p>
        </p:txBody>
      </p:sp>
      <p:pic>
        <p:nvPicPr>
          <p:cNvPr id="14338" name="Picture 2" descr="C:\Users\123\Desktop\cbf597dc80b3bf5121a5d0e6f099397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4" y="1124708"/>
            <a:ext cx="3714776" cy="464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истории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Слово «олимпиада» изначально означало не сами игры, а четырехлетний промежуток между ними. Древние греки вели хронологию по олимпиадам, начиная с 776 г. до н.э. (например, «третий год 146-й олимпиады»). В честь Олимпийских игр по всей Греции провозглашалось перемирие сроком на месяц.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Олимпийский стадион 2014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123\Desktop\1251644298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1214422"/>
            <a:ext cx="877978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23\Desktop\22a67090d8906129bb865c7c61d369e1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123\Desktop\full-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872619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23\Desktop\centr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47625"/>
            <a:ext cx="9015413" cy="676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23\Desktop\so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8826"/>
            <a:ext cx="8643998" cy="650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23\Desktop\25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8131440" cy="457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23\Desktop\23.07.0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79500"/>
            <a:ext cx="8382000" cy="469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23\Desktop\x_170c1c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5753100" cy="4114800"/>
          </a:xfrm>
          <a:prstGeom prst="rect">
            <a:avLst/>
          </a:prstGeom>
          <a:noFill/>
        </p:spPr>
      </p:pic>
      <p:pic>
        <p:nvPicPr>
          <p:cNvPr id="26627" name="Picture 3" descr="C:\Users\123\Desktop\6C40F71D4DC77A2A1B58FC7229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050" y="2928934"/>
            <a:ext cx="569595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30" y="0"/>
            <a:ext cx="9155629" cy="148478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февраля 2014 г.</a:t>
            </a:r>
            <a:endParaRPr lang="ru-RU" sz="80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123\Desktop\sochi1_1280x8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1600" y="2198887"/>
            <a:ext cx="7416824" cy="4635516"/>
          </a:xfrm>
          <a:prstGeom prst="rect">
            <a:avLst/>
          </a:prstGeom>
          <a:noFill/>
        </p:spPr>
      </p:pic>
      <p:pic>
        <p:nvPicPr>
          <p:cNvPr id="1028" name="Picture 4" descr="C:\Users\123\Desktop\sochi4_p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6" y="1484784"/>
            <a:ext cx="2857520" cy="1785950"/>
          </a:xfrm>
          <a:prstGeom prst="rect">
            <a:avLst/>
          </a:prstGeom>
          <a:noFill/>
        </p:spPr>
      </p:pic>
      <p:pic>
        <p:nvPicPr>
          <p:cNvPr id="1030" name="Picture 6" descr="C:\Users\123\Desktop\sochi5_p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4528" y="1484784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Олимпийская клятва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Текст Олимпийской клятвы спортсменов:</a:t>
            </a:r>
          </a:p>
          <a:p>
            <a:pPr>
              <a:buNone/>
            </a:pPr>
            <a:r>
              <a:rPr lang="ru-RU" dirty="0" smtClean="0"/>
              <a:t>	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команд.»</a:t>
            </a:r>
            <a:endParaRPr lang="ru-RU" dirty="0"/>
          </a:p>
        </p:txBody>
      </p:sp>
      <p:pic>
        <p:nvPicPr>
          <p:cNvPr id="21506" name="Picture 2" descr="C:\Users\123\Desktop\image_11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87042"/>
            <a:ext cx="4931008" cy="2828079"/>
          </a:xfrm>
          <a:prstGeom prst="rect">
            <a:avLst/>
          </a:prstGeom>
          <a:noFill/>
        </p:spPr>
      </p:pic>
      <p:pic>
        <p:nvPicPr>
          <p:cNvPr id="21507" name="Picture 3" descr="C:\Users\123\Desktop\78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86322"/>
            <a:ext cx="2714644" cy="171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спорта на Олимпиаде в Сочи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Бобслей: бобслей, скелетон</a:t>
            </a:r>
          </a:p>
          <a:p>
            <a:r>
              <a:rPr lang="ru-RU" dirty="0" smtClean="0"/>
              <a:t>Конькобежный спорт: конькобежный спорт, фигурное катание, шорт-трек</a:t>
            </a:r>
          </a:p>
          <a:p>
            <a:r>
              <a:rPr lang="ru-RU" dirty="0" smtClean="0"/>
              <a:t>Кёрлинг</a:t>
            </a:r>
          </a:p>
          <a:p>
            <a:r>
              <a:rPr lang="ru-RU" dirty="0" smtClean="0"/>
              <a:t>Лыжный спорт: горнолыжный спорт, лыжное двоеборье, лыжные гонки, прыжки на лыжах с трамплина, сноубординг, фристайл</a:t>
            </a:r>
          </a:p>
          <a:p>
            <a:r>
              <a:rPr lang="ru-RU" dirty="0" smtClean="0"/>
              <a:t>Санный спорт</a:t>
            </a:r>
          </a:p>
          <a:p>
            <a:r>
              <a:rPr lang="ru-RU" dirty="0" smtClean="0"/>
              <a:t>Хоккей с шайбой</a:t>
            </a:r>
          </a:p>
          <a:p>
            <a:r>
              <a:rPr lang="ru-RU" dirty="0" smtClean="0"/>
              <a:t>Прыжки на лыжах с трамплина среди женщин</a:t>
            </a:r>
          </a:p>
          <a:p>
            <a:r>
              <a:rPr lang="ru-RU" dirty="0" smtClean="0"/>
              <a:t>Скелетон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Талисманы Олимпиад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Стилизованный лыжник </a:t>
            </a:r>
            <a:r>
              <a:rPr lang="ru-RU" dirty="0" err="1"/>
              <a:t>Шюсс</a:t>
            </a:r>
            <a:r>
              <a:rPr lang="ru-RU" dirty="0"/>
              <a:t> — игрушка, созданная для зимних </a:t>
            </a:r>
            <a:r>
              <a:rPr lang="ru-RU" b="1" u="sng" dirty="0"/>
              <a:t>Олимпийских игр 1968 в Гренобле (Франция). </a:t>
            </a:r>
            <a:r>
              <a:rPr lang="ru-RU" dirty="0"/>
              <a:t>Значки и фигурки с его изображением пользовались такой популярностью, что </a:t>
            </a:r>
            <a:r>
              <a:rPr lang="ru-RU" dirty="0" err="1"/>
              <a:t>Шюсс</a:t>
            </a:r>
            <a:r>
              <a:rPr lang="ru-RU" dirty="0"/>
              <a:t> стал неофициальным талисманом Игр.</a:t>
            </a:r>
          </a:p>
          <a:p>
            <a:endParaRPr lang="ru-RU" dirty="0"/>
          </a:p>
        </p:txBody>
      </p:sp>
      <p:pic>
        <p:nvPicPr>
          <p:cNvPr id="2050" name="Picture 2" descr="C:\Users\123\Desktop\img-olymp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410623"/>
            <a:ext cx="3161517" cy="316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На </a:t>
            </a:r>
            <a:r>
              <a:rPr lang="ru-RU" sz="3200" b="1" u="sng" dirty="0" smtClean="0"/>
              <a:t>Летних Играх 1972 года </a:t>
            </a:r>
            <a:r>
              <a:rPr lang="ru-RU" sz="3200" b="1" u="sng" dirty="0"/>
              <a:t>в Мюнхене (Германия</a:t>
            </a:r>
            <a:r>
              <a:rPr lang="ru-RU" sz="3200" b="1" u="sng" dirty="0" smtClean="0"/>
              <a:t>) </a:t>
            </a:r>
            <a:r>
              <a:rPr lang="ru-RU" sz="3200" dirty="0"/>
              <a:t>талисманом стала такса </a:t>
            </a:r>
            <a:r>
              <a:rPr lang="ru-RU" sz="3200" dirty="0" err="1"/>
              <a:t>Вальди</a:t>
            </a:r>
            <a:r>
              <a:rPr lang="ru-RU" sz="3200" dirty="0"/>
              <a:t>. Именно с нее начинается традиция официальных талисманов Олимпийских игр.</a:t>
            </a:r>
          </a:p>
          <a:p>
            <a:endParaRPr lang="ru-RU" dirty="0"/>
          </a:p>
        </p:txBody>
      </p:sp>
      <p:pic>
        <p:nvPicPr>
          <p:cNvPr id="3074" name="Picture 2" descr="C:\Users\123\Desktop\img-olymp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48374" y="2029591"/>
            <a:ext cx="2452715" cy="2452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u="sng" dirty="0"/>
              <a:t>Зимние Олимпийские игры 1976 в Инсбруке (Австрия) </a:t>
            </a:r>
          </a:p>
          <a:p>
            <a:pPr algn="just">
              <a:buNone/>
            </a:pPr>
            <a:r>
              <a:rPr lang="ru-RU" dirty="0" smtClean="0"/>
              <a:t>Организаторы </a:t>
            </a:r>
            <a:r>
              <a:rPr lang="ru-RU" dirty="0"/>
              <a:t>провозгласили эти соревнования"Играми простоты«. Выбранный талисман — снеговик </a:t>
            </a:r>
            <a:r>
              <a:rPr lang="ru-RU" dirty="0" err="1"/>
              <a:t>Олимпиямандл</a:t>
            </a:r>
            <a:r>
              <a:rPr lang="ru-RU" dirty="0"/>
              <a:t> должен был отражать именно это качество.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C:\Users\123\Desktop\img-olymp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7752" y="2053433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/>
              <a:t>Зимние Олимпийские игры 1980 в Лейк-Плэсиде (США): </a:t>
            </a:r>
          </a:p>
          <a:p>
            <a:pPr>
              <a:buNone/>
            </a:pPr>
            <a:r>
              <a:rPr lang="ru-RU" dirty="0"/>
              <a:t> Енот </a:t>
            </a:r>
            <a:r>
              <a:rPr lang="ru-RU" dirty="0" err="1"/>
              <a:t>Рони</a:t>
            </a:r>
            <a:r>
              <a:rPr lang="ru-RU" dirty="0"/>
              <a:t> был выбран талисманом, поскольку раскраска мордочки этого традиционного для Америки животного напоминает защитные очки и зимнюю шапку олимпийцев. Впервые талисман был изображен спортсменом одного из зимнего видов спорта.</a:t>
            </a:r>
          </a:p>
          <a:p>
            <a:endParaRPr lang="ru-RU" dirty="0"/>
          </a:p>
        </p:txBody>
      </p:sp>
      <p:pic>
        <p:nvPicPr>
          <p:cNvPr id="5122" name="Picture 2" descr="C:\Users\123\Desktop\img-olymp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29190" y="2124871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777</Words>
  <Application>Microsoft Office PowerPoint</Application>
  <PresentationFormat>Экран (4:3)</PresentationFormat>
  <Paragraphs>72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ОЛИМПИАДА 2014  г. СОЧИ</vt:lpstr>
      <vt:lpstr>Из истории</vt:lpstr>
      <vt:lpstr>7 февраля 2014 г.</vt:lpstr>
      <vt:lpstr>Олимпийская клятва</vt:lpstr>
      <vt:lpstr>Виды спорта на Олимпиаде в Сочи</vt:lpstr>
      <vt:lpstr>Талисманы Олимпиад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Талисманы Сочи-2014</vt:lpstr>
      <vt:lpstr>Презентация PowerPoint</vt:lpstr>
      <vt:lpstr>Презентация PowerPoint</vt:lpstr>
      <vt:lpstr>Олимпийский стадион 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Вероника</cp:lastModifiedBy>
  <cp:revision>19</cp:revision>
  <dcterms:created xsi:type="dcterms:W3CDTF">2011-05-13T16:27:00Z</dcterms:created>
  <dcterms:modified xsi:type="dcterms:W3CDTF">2013-12-06T16:27:45Z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