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0" autoAdjust="0"/>
    <p:restoredTop sz="94660"/>
  </p:normalViewPr>
  <p:slideViewPr>
    <p:cSldViewPr>
      <p:cViewPr varScale="1">
        <p:scale>
          <a:sx n="106" d="100"/>
          <a:sy n="106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E730-FDD4-4B7F-83E8-2B20C3CA137B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70466-E586-44A2-8220-2782C9C8D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7B18-1108-4E6C-8D5F-124A2EBEBFAC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9997-7D82-43DA-8EC1-2111B546B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657C-6705-4083-BC8B-C6C86F80C299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BDC0-E5AB-4839-90B6-D76C83819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7587-B615-40EA-B326-D692693F0DFE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8CB4-841B-4E23-9E1B-553E0734F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1482-795E-4188-834B-977CC0A514F8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F11C-7819-409F-9F24-BB29ABE4B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B02D6-9567-4C65-9B94-D0F934A96796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3DB9-F3AD-46D0-A3F9-71A1C524C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EF0C-1F78-4793-8AC4-F30D32075E64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1A37-F808-40FB-A78E-40A17B711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2387-C6A3-4B38-94A2-96C5FE8F0C5C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29328-5413-4DD1-92D0-EB151CF7A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B321C-3000-42BD-9138-105E8F98E089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EED2-56F9-4471-88C8-442B436EB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EE8A-EF27-4814-99EF-5F44FCCA1B57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2BE5-6C20-4907-8CA3-71078D582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F5201-A35C-4694-A360-91F1E807C36D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62A0-C96B-4209-AA6A-C4C38F4A3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AD26D6-23DF-4313-B600-935A004E25B9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4EBA1-4C31-4000-8D0A-A32F5DC0B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Кот\Downloads\prom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03400"/>
            <a:ext cx="6948487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1795" y="16024"/>
            <a:ext cx="7495963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Русская народная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матрешка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Кот\Downloads\moskv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692150"/>
            <a:ext cx="86407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Кот\Downloads\pic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852646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Кот\Downloads\sm_users_img-231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95263"/>
            <a:ext cx="4810125" cy="654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Кот\Downloads\168697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84248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Кот\Downloads\1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06413"/>
            <a:ext cx="85471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Кот\Downloads\000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3338"/>
            <a:ext cx="44481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Кот\Downloads\90acb64008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173038"/>
            <a:ext cx="66675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4"/>
          <p:cNvSpPr>
            <a:spLocks noGrp="1"/>
          </p:cNvSpPr>
          <p:nvPr>
            <p:ph sz="quarter" idx="13"/>
          </p:nvPr>
        </p:nvSpPr>
        <p:spPr>
          <a:xfrm>
            <a:off x="827088" y="731838"/>
            <a:ext cx="6716712" cy="543401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4000" smtClean="0"/>
              <a:t>Вправо, снова, нелегко,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4000" smtClean="0"/>
              <a:t>Справа, слишком, высоко,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4000" smtClean="0"/>
              <a:t>Рядом, завтра, далеко,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4000" smtClean="0"/>
              <a:t>Быстро, очень, глубоко.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sz="quarter" idx="13"/>
          </p:nvPr>
        </p:nvSpPr>
        <p:spPr>
          <a:xfrm>
            <a:off x="755650" y="549275"/>
            <a:ext cx="7848600" cy="6945313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4000" smtClean="0"/>
              <a:t>Готовь сани…, а телегу… 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4000" smtClean="0"/>
              <a:t>На чужом хребте… работать.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4000" smtClean="0"/>
              <a:t>За его языком не угнаться… 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4000" smtClean="0"/>
              <a:t>Береги честь… .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z="4000" smtClean="0"/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4000" smtClean="0"/>
              <a:t>(легко, зимой, летом, босиком, смолоду)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964613" cy="1989138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Народный костюм наших предков был удивительно красив. Одежда праздничная и повседневная соответствовала образу жизни, благосостоянию, семейному положению. Цвета были самые разнообразные</a:t>
            </a:r>
            <a:r>
              <a:rPr lang="en-US" smtClean="0"/>
              <a:t>:</a:t>
            </a:r>
            <a:r>
              <a:rPr lang="ru-RU" smtClean="0"/>
              <a:t> сочетание красных, синих и зеленых цветов с яркими вышивками на передниках, платках и рукавах.</a:t>
            </a:r>
          </a:p>
        </p:txBody>
      </p:sp>
      <p:pic>
        <p:nvPicPr>
          <p:cNvPr id="16386" name="Picture 3" descr="C:\Users\Кот\Downloads\103476705_large_0_31d19_c3a2264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16113"/>
            <a:ext cx="7132638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950" y="188913"/>
            <a:ext cx="8928100" cy="2519362"/>
          </a:xfrm>
        </p:spPr>
        <p:txBody>
          <a:bodyPr rtlCol="0">
            <a:normAutofit lnSpcReduction="10000"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где же родина этой всеми любимой деревянной игрушки, которая стала одним из лучших сувениров России. В конце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XIX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века Александра Мамонтова привезла на Московскую фабрику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Детское воспитание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фигурку японского старичка-мудреца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Фукурумы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Игрушка была интересна тем, что в ней было несколько фигурок, которые вкладывались одна в другую по размерам все меньше и меньше, пока самая последняя не оказывалась совсем маленькой.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0" name="Picture 2" descr="C:\Users\Кот\Downloads\image_4e8ec0b325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870200"/>
            <a:ext cx="64897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sz="quarter" idx="13"/>
          </p:nvPr>
        </p:nvSpPr>
        <p:spPr>
          <a:xfrm>
            <a:off x="395288" y="3959225"/>
            <a:ext cx="8596312" cy="2898775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Вот и решили русские мастера повторить эту забаву для своих детей. Василий Звездочкин вырезал игрушку, которая состояла из 8 фигурок, а художник расписал их. Первая игрушка была самой большой, в ней чередовались образы русской красавицы, наряженной в сарафан, передник, платок, а самая маленькая была крошка-младенец. Назвали Матреной, потому что это имя было популярно на Руси. </a:t>
            </a:r>
          </a:p>
        </p:txBody>
      </p:sp>
      <p:pic>
        <p:nvPicPr>
          <p:cNvPr id="18434" name="Picture 2" descr="C:\Users\Кот\Downloads\100596380_larg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5400"/>
            <a:ext cx="59118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889" y="188640"/>
            <a:ext cx="84224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Виды русской матрешки</a:t>
            </a:r>
          </a:p>
        </p:txBody>
      </p:sp>
      <p:pic>
        <p:nvPicPr>
          <p:cNvPr id="19458" name="Picture 2" descr="C:\Users\Кот\Downloads\044fe389cdd2f3dc3fd7e00be6e9c96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44650"/>
            <a:ext cx="47625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Кот\Downloads\K01_03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7850" y="1666875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350" y="5758497"/>
            <a:ext cx="9422676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Сергиево-Посадская матрешка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60" y="3533140"/>
            <a:ext cx="445952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Семеновская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матрешка</a:t>
            </a:r>
          </a:p>
        </p:txBody>
      </p:sp>
      <p:pic>
        <p:nvPicPr>
          <p:cNvPr id="20482" name="Picture 2" descr="C:\Users\Кот\Downloads\mt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44497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Кот\Downloads\polkhovskaya-matryos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3794125"/>
            <a:ext cx="46672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2348880"/>
            <a:ext cx="366638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Полховская</a:t>
            </a: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матрешка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Кот\Downloads\vyatskaya-matryoshk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3460750"/>
            <a:ext cx="384968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Users\Кот\Downloads\1307504545_matreshk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0163" y="981075"/>
            <a:ext cx="5303837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2186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Вятская матрешка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Кот\Downloads\matryoshka-avtorskaya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2788" y="68263"/>
            <a:ext cx="4621212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C:\Users\Кот\Downloads\DSC01598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8263"/>
            <a:ext cx="44005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22212" y="4941168"/>
            <a:ext cx="71513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Авторская матрешка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Русские матрешки пользуются большой популярностью не только в нашей стране, но и в Европе, особенно в Германии и Франции. За матрешками закреплена исконно-русская репутация.</a:t>
            </a:r>
          </a:p>
        </p:txBody>
      </p:sp>
      <p:pic>
        <p:nvPicPr>
          <p:cNvPr id="23554" name="Picture 2" descr="C:\Users\Кот\Downloads\63028128_1282464038_M15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2708275"/>
            <a:ext cx="64008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206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Trebuchet MS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</dc:creator>
  <cp:lastModifiedBy>Admin</cp:lastModifiedBy>
  <cp:revision>16</cp:revision>
  <dcterms:created xsi:type="dcterms:W3CDTF">2014-01-17T12:31:34Z</dcterms:created>
  <dcterms:modified xsi:type="dcterms:W3CDTF">2014-11-03T13:02:55Z</dcterms:modified>
</cp:coreProperties>
</file>